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2" r:id="rId2"/>
    <p:sldId id="260" r:id="rId3"/>
    <p:sldId id="256" r:id="rId4"/>
    <p:sldId id="259" r:id="rId5"/>
    <p:sldId id="261" r:id="rId6"/>
    <p:sldId id="267" r:id="rId7"/>
    <p:sldId id="265" r:id="rId8"/>
    <p:sldId id="296" r:id="rId9"/>
    <p:sldId id="258" r:id="rId10"/>
    <p:sldId id="269" r:id="rId11"/>
    <p:sldId id="282" r:id="rId12"/>
    <p:sldId id="295" r:id="rId13"/>
    <p:sldId id="277" r:id="rId14"/>
    <p:sldId id="271" r:id="rId15"/>
    <p:sldId id="283" r:id="rId16"/>
    <p:sldId id="285" r:id="rId17"/>
    <p:sldId id="275" r:id="rId18"/>
    <p:sldId id="273" r:id="rId19"/>
    <p:sldId id="274" r:id="rId20"/>
    <p:sldId id="272"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27D53-5797-4776-B3C7-3689B9656DE5}" v="167" dt="2022-09-02T01:02:33.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73" autoAdjust="0"/>
  </p:normalViewPr>
  <p:slideViewPr>
    <p:cSldViewPr snapToGrid="0">
      <p:cViewPr varScale="1">
        <p:scale>
          <a:sx n="62" d="100"/>
          <a:sy n="62" d="100"/>
        </p:scale>
        <p:origin x="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ld Cortright" userId="f0ab74a3de134d9d" providerId="LiveId" clId="{3F027D53-5797-4776-B3C7-3689B9656DE5}"/>
    <pc:docChg chg="undo custSel addSld delSld modSld sldOrd">
      <pc:chgData name="Gerald Cortright" userId="f0ab74a3de134d9d" providerId="LiveId" clId="{3F027D53-5797-4776-B3C7-3689B9656DE5}" dt="2022-09-02T01:41:21.729" v="7590" actId="1076"/>
      <pc:docMkLst>
        <pc:docMk/>
      </pc:docMkLst>
      <pc:sldChg chg="addSp delSp modSp mod modTransition setBg delAnim modAnim">
        <pc:chgData name="Gerald Cortright" userId="f0ab74a3de134d9d" providerId="LiveId" clId="{3F027D53-5797-4776-B3C7-3689B9656DE5}" dt="2022-08-31T22:02:28.036" v="1399" actId="2711"/>
        <pc:sldMkLst>
          <pc:docMk/>
          <pc:sldMk cId="1190849961" sldId="256"/>
        </pc:sldMkLst>
        <pc:spChg chg="del mod">
          <ac:chgData name="Gerald Cortright" userId="f0ab74a3de134d9d" providerId="LiveId" clId="{3F027D53-5797-4776-B3C7-3689B9656DE5}" dt="2022-08-31T03:31:53.249" v="302" actId="478"/>
          <ac:spMkLst>
            <pc:docMk/>
            <pc:sldMk cId="1190849961" sldId="256"/>
            <ac:spMk id="6" creationId="{0FFBA2EC-2B57-7923-1CAD-71469080C01A}"/>
          </ac:spMkLst>
        </pc:spChg>
        <pc:spChg chg="add del mod">
          <ac:chgData name="Gerald Cortright" userId="f0ab74a3de134d9d" providerId="LiveId" clId="{3F027D53-5797-4776-B3C7-3689B9656DE5}" dt="2022-08-31T03:25:49.537" v="279" actId="478"/>
          <ac:spMkLst>
            <pc:docMk/>
            <pc:sldMk cId="1190849961" sldId="256"/>
            <ac:spMk id="13" creationId="{58BC483F-BF6F-E0B7-07D0-71BF9879152C}"/>
          </ac:spMkLst>
        </pc:spChg>
        <pc:spChg chg="add del mod">
          <ac:chgData name="Gerald Cortright" userId="f0ab74a3de134d9d" providerId="LiveId" clId="{3F027D53-5797-4776-B3C7-3689B9656DE5}" dt="2022-08-31T03:34:48.583" v="324" actId="478"/>
          <ac:spMkLst>
            <pc:docMk/>
            <pc:sldMk cId="1190849961" sldId="256"/>
            <ac:spMk id="14" creationId="{AB686C3F-71C3-8849-A28A-9FD563AD5997}"/>
          </ac:spMkLst>
        </pc:spChg>
        <pc:spChg chg="add del mod">
          <ac:chgData name="Gerald Cortright" userId="f0ab74a3de134d9d" providerId="LiveId" clId="{3F027D53-5797-4776-B3C7-3689B9656DE5}" dt="2022-08-31T21:15:04.353" v="1078"/>
          <ac:spMkLst>
            <pc:docMk/>
            <pc:sldMk cId="1190849961" sldId="256"/>
            <ac:spMk id="15" creationId="{B206FC35-D0C0-E43B-690E-767E7BFD62A9}"/>
          </ac:spMkLst>
        </pc:spChg>
        <pc:spChg chg="add del mod">
          <ac:chgData name="Gerald Cortright" userId="f0ab74a3de134d9d" providerId="LiveId" clId="{3F027D53-5797-4776-B3C7-3689B9656DE5}" dt="2022-08-31T20:48:23.069" v="1008" actId="478"/>
          <ac:spMkLst>
            <pc:docMk/>
            <pc:sldMk cId="1190849961" sldId="256"/>
            <ac:spMk id="16" creationId="{1E8E25EB-32DF-BDBE-DE09-142B714CA771}"/>
          </ac:spMkLst>
        </pc:spChg>
        <pc:spChg chg="add del mod">
          <ac:chgData name="Gerald Cortright" userId="f0ab74a3de134d9d" providerId="LiveId" clId="{3F027D53-5797-4776-B3C7-3689B9656DE5}" dt="2022-08-31T03:34:48.591" v="326"/>
          <ac:spMkLst>
            <pc:docMk/>
            <pc:sldMk cId="1190849961" sldId="256"/>
            <ac:spMk id="17" creationId="{61849CA5-4DBC-BFD7-78C4-E39D66B77D87}"/>
          </ac:spMkLst>
        </pc:spChg>
        <pc:spChg chg="add del mod">
          <ac:chgData name="Gerald Cortright" userId="f0ab74a3de134d9d" providerId="LiveId" clId="{3F027D53-5797-4776-B3C7-3689B9656DE5}" dt="2022-08-31T21:16:16.316" v="1101"/>
          <ac:spMkLst>
            <pc:docMk/>
            <pc:sldMk cId="1190849961" sldId="256"/>
            <ac:spMk id="18" creationId="{30F334FA-CF6D-0033-D330-7E9B70432B85}"/>
          </ac:spMkLst>
        </pc:spChg>
        <pc:spChg chg="add mod ord">
          <ac:chgData name="Gerald Cortright" userId="f0ab74a3de134d9d" providerId="LiveId" clId="{3F027D53-5797-4776-B3C7-3689B9656DE5}" dt="2022-08-31T22:02:28.036" v="1399" actId="2711"/>
          <ac:spMkLst>
            <pc:docMk/>
            <pc:sldMk cId="1190849961" sldId="256"/>
            <ac:spMk id="20" creationId="{FE6EE593-0E54-EBE9-FF95-E0667BBA507F}"/>
          </ac:spMkLst>
        </pc:spChg>
        <pc:spChg chg="add">
          <ac:chgData name="Gerald Cortright" userId="f0ab74a3de134d9d" providerId="LiveId" clId="{3F027D53-5797-4776-B3C7-3689B9656DE5}" dt="2022-08-31T21:45:23.057" v="1389" actId="26606"/>
          <ac:spMkLst>
            <pc:docMk/>
            <pc:sldMk cId="1190849961" sldId="256"/>
            <ac:spMk id="25" creationId="{B6DBFCBF-E869-4150-807D-0EA34DD58BEF}"/>
          </ac:spMkLst>
        </pc:spChg>
        <pc:spChg chg="add del">
          <ac:chgData name="Gerald Cortright" userId="f0ab74a3de134d9d" providerId="LiveId" clId="{3F027D53-5797-4776-B3C7-3689B9656DE5}" dt="2022-08-31T21:31:23.148" v="1181" actId="26606"/>
          <ac:spMkLst>
            <pc:docMk/>
            <pc:sldMk cId="1190849961" sldId="256"/>
            <ac:spMk id="29" creationId="{F6E384F5-137A-40B1-97F0-694CC6ECD59C}"/>
          </ac:spMkLst>
        </pc:spChg>
        <pc:spChg chg="add del">
          <ac:chgData name="Gerald Cortright" userId="f0ab74a3de134d9d" providerId="LiveId" clId="{3F027D53-5797-4776-B3C7-3689B9656DE5}" dt="2022-08-31T21:31:23.148" v="1181" actId="26606"/>
          <ac:spMkLst>
            <pc:docMk/>
            <pc:sldMk cId="1190849961" sldId="256"/>
            <ac:spMk id="31" creationId="{9DBC4630-03DA-474F-BBCB-BA3AE6B317A4}"/>
          </ac:spMkLst>
        </pc:spChg>
        <pc:spChg chg="add del">
          <ac:chgData name="Gerald Cortright" userId="f0ab74a3de134d9d" providerId="LiveId" clId="{3F027D53-5797-4776-B3C7-3689B9656DE5}" dt="2022-08-31T21:31:23.148" v="1181" actId="26606"/>
          <ac:spMkLst>
            <pc:docMk/>
            <pc:sldMk cId="1190849961" sldId="256"/>
            <ac:spMk id="33" creationId="{78418A25-6EAC-4140-BFE6-284E1925B5EE}"/>
          </ac:spMkLst>
        </pc:spChg>
        <pc:spChg chg="add del">
          <ac:chgData name="Gerald Cortright" userId="f0ab74a3de134d9d" providerId="LiveId" clId="{3F027D53-5797-4776-B3C7-3689B9656DE5}" dt="2022-08-31T21:31:23.148" v="1181" actId="26606"/>
          <ac:spMkLst>
            <pc:docMk/>
            <pc:sldMk cId="1190849961" sldId="256"/>
            <ac:spMk id="35" creationId="{C20267F5-D4E6-477A-A590-81F2ABD1B862}"/>
          </ac:spMkLst>
        </pc:spChg>
        <pc:spChg chg="add del">
          <ac:chgData name="Gerald Cortright" userId="f0ab74a3de134d9d" providerId="LiveId" clId="{3F027D53-5797-4776-B3C7-3689B9656DE5}" dt="2022-08-31T21:31:23.148" v="1181" actId="26606"/>
          <ac:spMkLst>
            <pc:docMk/>
            <pc:sldMk cId="1190849961" sldId="256"/>
            <ac:spMk id="37" creationId="{6B9D64DB-4D5C-4A91-B45F-F301E3174F9F}"/>
          </ac:spMkLst>
        </pc:spChg>
        <pc:spChg chg="add del">
          <ac:chgData name="Gerald Cortright" userId="f0ab74a3de134d9d" providerId="LiveId" clId="{3F027D53-5797-4776-B3C7-3689B9656DE5}" dt="2022-08-31T21:31:23.148" v="1181" actId="26606"/>
          <ac:spMkLst>
            <pc:docMk/>
            <pc:sldMk cId="1190849961" sldId="256"/>
            <ac:spMk id="39" creationId="{CB14CE1B-4BC5-4EF2-BE3D-05E4F580B3DB}"/>
          </ac:spMkLst>
        </pc:spChg>
        <pc:grpChg chg="add">
          <ac:chgData name="Gerald Cortright" userId="f0ab74a3de134d9d" providerId="LiveId" clId="{3F027D53-5797-4776-B3C7-3689B9656DE5}" dt="2022-08-31T21:45:23.057" v="1389" actId="26606"/>
          <ac:grpSpMkLst>
            <pc:docMk/>
            <pc:sldMk cId="1190849961" sldId="256"/>
            <ac:grpSpMk id="27" creationId="{AC0B7807-0C83-4963-821A-69B172722E49}"/>
          </ac:grpSpMkLst>
        </pc:grpChg>
        <pc:picChg chg="mod ord">
          <ac:chgData name="Gerald Cortright" userId="f0ab74a3de134d9d" providerId="LiveId" clId="{3F027D53-5797-4776-B3C7-3689B9656DE5}" dt="2022-08-31T21:46:51.322" v="1390" actId="14826"/>
          <ac:picMkLst>
            <pc:docMk/>
            <pc:sldMk cId="1190849961" sldId="256"/>
            <ac:picMk id="5" creationId="{64216669-C022-AFE7-2961-E8B131D4E76F}"/>
          </ac:picMkLst>
        </pc:picChg>
        <pc:picChg chg="add mod ord">
          <ac:chgData name="Gerald Cortright" userId="f0ab74a3de134d9d" providerId="LiveId" clId="{3F027D53-5797-4776-B3C7-3689B9656DE5}" dt="2022-08-31T21:45:23.057" v="1389" actId="26606"/>
          <ac:picMkLst>
            <pc:docMk/>
            <pc:sldMk cId="1190849961" sldId="256"/>
            <ac:picMk id="8" creationId="{92DD2FC6-ED30-9D4B-F2B0-870D912ACE7D}"/>
          </ac:picMkLst>
        </pc:picChg>
        <pc:picChg chg="add mod ord">
          <ac:chgData name="Gerald Cortright" userId="f0ab74a3de134d9d" providerId="LiveId" clId="{3F027D53-5797-4776-B3C7-3689B9656DE5}" dt="2022-08-31T21:45:23.057" v="1389" actId="26606"/>
          <ac:picMkLst>
            <pc:docMk/>
            <pc:sldMk cId="1190849961" sldId="256"/>
            <ac:picMk id="10" creationId="{6A4459BB-47D0-60A3-7F76-6B3298559CD3}"/>
          </ac:picMkLst>
        </pc:picChg>
        <pc:picChg chg="add mod ord">
          <ac:chgData name="Gerald Cortright" userId="f0ab74a3de134d9d" providerId="LiveId" clId="{3F027D53-5797-4776-B3C7-3689B9656DE5}" dt="2022-08-31T21:45:23.057" v="1389" actId="26606"/>
          <ac:picMkLst>
            <pc:docMk/>
            <pc:sldMk cId="1190849961" sldId="256"/>
            <ac:picMk id="12" creationId="{A72E3D59-F433-8CC9-9FAB-1DAEF3375026}"/>
          </ac:picMkLst>
        </pc:picChg>
        <pc:picChg chg="add del mod">
          <ac:chgData name="Gerald Cortright" userId="f0ab74a3de134d9d" providerId="LiveId" clId="{3F027D53-5797-4776-B3C7-3689B9656DE5}" dt="2022-08-31T21:36:28.257" v="1259" actId="21"/>
          <ac:picMkLst>
            <pc:docMk/>
            <pc:sldMk cId="1190849961" sldId="256"/>
            <ac:picMk id="22" creationId="{114AB789-05DF-7458-F684-DDEE8526CC21}"/>
          </ac:picMkLst>
        </pc:picChg>
        <pc:picChg chg="add del mod ord">
          <ac:chgData name="Gerald Cortright" userId="f0ab74a3de134d9d" providerId="LiveId" clId="{3F027D53-5797-4776-B3C7-3689B9656DE5}" dt="2022-08-31T21:36:08.034" v="1253" actId="21"/>
          <ac:picMkLst>
            <pc:docMk/>
            <pc:sldMk cId="1190849961" sldId="256"/>
            <ac:picMk id="24" creationId="{9633E0E7-EE05-B60C-E2C4-C260041EBF84}"/>
          </ac:picMkLst>
        </pc:picChg>
        <pc:picChg chg="add del mod">
          <ac:chgData name="Gerald Cortright" userId="f0ab74a3de134d9d" providerId="LiveId" clId="{3F027D53-5797-4776-B3C7-3689B9656DE5}" dt="2022-08-31T21:36:15.015" v="1255" actId="21"/>
          <ac:picMkLst>
            <pc:docMk/>
            <pc:sldMk cId="1190849961" sldId="256"/>
            <ac:picMk id="26" creationId="{33F0150F-E811-4BEA-AAC3-415411074522}"/>
          </ac:picMkLst>
        </pc:picChg>
        <pc:picChg chg="add del mod">
          <ac:chgData name="Gerald Cortright" userId="f0ab74a3de134d9d" providerId="LiveId" clId="{3F027D53-5797-4776-B3C7-3689B9656DE5}" dt="2022-08-31T21:36:21.992" v="1257" actId="21"/>
          <ac:picMkLst>
            <pc:docMk/>
            <pc:sldMk cId="1190849961" sldId="256"/>
            <ac:picMk id="28" creationId="{6B7727B3-5EF8-D67D-7C87-1F423274474C}"/>
          </ac:picMkLst>
        </pc:picChg>
      </pc:sldChg>
      <pc:sldChg chg="addSp modSp del mod">
        <pc:chgData name="Gerald Cortright" userId="f0ab74a3de134d9d" providerId="LiveId" clId="{3F027D53-5797-4776-B3C7-3689B9656DE5}" dt="2022-08-31T23:38:18.219" v="3204" actId="47"/>
        <pc:sldMkLst>
          <pc:docMk/>
          <pc:sldMk cId="1912928160" sldId="257"/>
        </pc:sldMkLst>
        <pc:spChg chg="add mod">
          <ac:chgData name="Gerald Cortright" userId="f0ab74a3de134d9d" providerId="LiveId" clId="{3F027D53-5797-4776-B3C7-3689B9656DE5}" dt="2022-08-31T22:53:42.283" v="2457" actId="20577"/>
          <ac:spMkLst>
            <pc:docMk/>
            <pc:sldMk cId="1912928160" sldId="257"/>
            <ac:spMk id="2" creationId="{E7B6B477-E901-4878-4CA4-A6FB856756D4}"/>
          </ac:spMkLst>
        </pc:spChg>
      </pc:sldChg>
      <pc:sldChg chg="addSp modSp mod ord">
        <pc:chgData name="Gerald Cortright" userId="f0ab74a3de134d9d" providerId="LiveId" clId="{3F027D53-5797-4776-B3C7-3689B9656DE5}" dt="2022-09-02T01:31:08.722" v="7410" actId="255"/>
        <pc:sldMkLst>
          <pc:docMk/>
          <pc:sldMk cId="3647751386" sldId="258"/>
        </pc:sldMkLst>
        <pc:spChg chg="add mod">
          <ac:chgData name="Gerald Cortright" userId="f0ab74a3de134d9d" providerId="LiveId" clId="{3F027D53-5797-4776-B3C7-3689B9656DE5}" dt="2022-09-02T01:31:08.722" v="7410" actId="255"/>
          <ac:spMkLst>
            <pc:docMk/>
            <pc:sldMk cId="3647751386" sldId="258"/>
            <ac:spMk id="2" creationId="{F01F0356-E177-E18C-8A59-A9A3C6BD8ED2}"/>
          </ac:spMkLst>
        </pc:spChg>
        <pc:spChg chg="add mod">
          <ac:chgData name="Gerald Cortright" userId="f0ab74a3de134d9d" providerId="LiveId" clId="{3F027D53-5797-4776-B3C7-3689B9656DE5}" dt="2022-09-02T00:12:10.230" v="6504" actId="1076"/>
          <ac:spMkLst>
            <pc:docMk/>
            <pc:sldMk cId="3647751386" sldId="258"/>
            <ac:spMk id="3" creationId="{577841AE-E1D4-9A74-C1A1-0B71F61DCB64}"/>
          </ac:spMkLst>
        </pc:spChg>
      </pc:sldChg>
      <pc:sldChg chg="addSp delSp modSp mod ord">
        <pc:chgData name="Gerald Cortright" userId="f0ab74a3de134d9d" providerId="LiveId" clId="{3F027D53-5797-4776-B3C7-3689B9656DE5}" dt="2022-09-02T01:03:12.581" v="6691" actId="1076"/>
        <pc:sldMkLst>
          <pc:docMk/>
          <pc:sldMk cId="2181569693" sldId="259"/>
        </pc:sldMkLst>
        <pc:spChg chg="add del mod">
          <ac:chgData name="Gerald Cortright" userId="f0ab74a3de134d9d" providerId="LiveId" clId="{3F027D53-5797-4776-B3C7-3689B9656DE5}" dt="2022-08-31T21:35:09.481" v="1206"/>
          <ac:spMkLst>
            <pc:docMk/>
            <pc:sldMk cId="2181569693" sldId="259"/>
            <ac:spMk id="2" creationId="{06C84F70-0AB1-C90C-57F4-BDE38AD73E63}"/>
          </ac:spMkLst>
        </pc:spChg>
        <pc:spChg chg="add mod">
          <ac:chgData name="Gerald Cortright" userId="f0ab74a3de134d9d" providerId="LiveId" clId="{3F027D53-5797-4776-B3C7-3689B9656DE5}" dt="2022-09-02T00:26:41.803" v="6586" actId="20577"/>
          <ac:spMkLst>
            <pc:docMk/>
            <pc:sldMk cId="2181569693" sldId="259"/>
            <ac:spMk id="4" creationId="{E40E5231-2B50-AE4A-70C6-FA3E4C01CF9B}"/>
          </ac:spMkLst>
        </pc:spChg>
        <pc:spChg chg="add mod">
          <ac:chgData name="Gerald Cortright" userId="f0ab74a3de134d9d" providerId="LiveId" clId="{3F027D53-5797-4776-B3C7-3689B9656DE5}" dt="2022-08-31T22:03:40.060" v="1450" actId="6549"/>
          <ac:spMkLst>
            <pc:docMk/>
            <pc:sldMk cId="2181569693" sldId="259"/>
            <ac:spMk id="11" creationId="{F257C4B1-FB9D-3DA3-2BD0-76F03AB66B95}"/>
          </ac:spMkLst>
        </pc:spChg>
        <pc:spChg chg="add del mod">
          <ac:chgData name="Gerald Cortright" userId="f0ab74a3de134d9d" providerId="LiveId" clId="{3F027D53-5797-4776-B3C7-3689B9656DE5}" dt="2022-08-31T21:39:28.687" v="1345" actId="33987"/>
          <ac:spMkLst>
            <pc:docMk/>
            <pc:sldMk cId="2181569693" sldId="259"/>
            <ac:spMk id="12" creationId="{6A84E940-AF89-35F8-5CE6-F541951B0EBB}"/>
          </ac:spMkLst>
        </pc:spChg>
        <pc:picChg chg="add mod">
          <ac:chgData name="Gerald Cortright" userId="f0ab74a3de134d9d" providerId="LiveId" clId="{3F027D53-5797-4776-B3C7-3689B9656DE5}" dt="2022-09-02T01:03:12.581" v="6691" actId="1076"/>
          <ac:picMkLst>
            <pc:docMk/>
            <pc:sldMk cId="2181569693" sldId="259"/>
            <ac:picMk id="3" creationId="{21BADD5D-4012-A9F0-41B9-2F25CD7ACA21}"/>
          </ac:picMkLst>
        </pc:picChg>
        <pc:picChg chg="mod">
          <ac:chgData name="Gerald Cortright" userId="f0ab74a3de134d9d" providerId="LiveId" clId="{3F027D53-5797-4776-B3C7-3689B9656DE5}" dt="2022-08-31T21:42:21.888" v="1369" actId="14861"/>
          <ac:picMkLst>
            <pc:docMk/>
            <pc:sldMk cId="2181569693" sldId="259"/>
            <ac:picMk id="5" creationId="{64216669-C022-AFE7-2961-E8B131D4E76F}"/>
          </ac:picMkLst>
        </pc:picChg>
        <pc:picChg chg="add mod">
          <ac:chgData name="Gerald Cortright" userId="f0ab74a3de134d9d" providerId="LiveId" clId="{3F027D53-5797-4776-B3C7-3689B9656DE5}" dt="2022-09-02T01:02:52.460" v="6688" actId="14100"/>
          <ac:picMkLst>
            <pc:docMk/>
            <pc:sldMk cId="2181569693" sldId="259"/>
            <ac:picMk id="6" creationId="{1FE0DE45-3F65-50A1-4D8E-CADC337F60CE}"/>
          </ac:picMkLst>
        </pc:picChg>
        <pc:picChg chg="add mod">
          <ac:chgData name="Gerald Cortright" userId="f0ab74a3de134d9d" providerId="LiveId" clId="{3F027D53-5797-4776-B3C7-3689B9656DE5}" dt="2022-08-31T21:43:49.255" v="1381" actId="14100"/>
          <ac:picMkLst>
            <pc:docMk/>
            <pc:sldMk cId="2181569693" sldId="259"/>
            <ac:picMk id="7" creationId="{D7695170-EC63-F17D-700B-9A319F207FAD}"/>
          </ac:picMkLst>
        </pc:picChg>
        <pc:picChg chg="add mod">
          <ac:chgData name="Gerald Cortright" userId="f0ab74a3de134d9d" providerId="LiveId" clId="{3F027D53-5797-4776-B3C7-3689B9656DE5}" dt="2022-08-31T21:43:54.727" v="1382" actId="14100"/>
          <ac:picMkLst>
            <pc:docMk/>
            <pc:sldMk cId="2181569693" sldId="259"/>
            <ac:picMk id="8" creationId="{A7C4B5B4-D174-BFF6-B7D9-F022A60EF45E}"/>
          </ac:picMkLst>
        </pc:picChg>
        <pc:picChg chg="add mod">
          <ac:chgData name="Gerald Cortright" userId="f0ab74a3de134d9d" providerId="LiveId" clId="{3F027D53-5797-4776-B3C7-3689B9656DE5}" dt="2022-09-02T01:02:47.562" v="6687" actId="1076"/>
          <ac:picMkLst>
            <pc:docMk/>
            <pc:sldMk cId="2181569693" sldId="259"/>
            <ac:picMk id="9" creationId="{67C307B5-DC43-A442-0555-01DAEE2B1637}"/>
          </ac:picMkLst>
        </pc:picChg>
      </pc:sldChg>
      <pc:sldChg chg="addSp delSp modSp mod ord setBg">
        <pc:chgData name="Gerald Cortright" userId="f0ab74a3de134d9d" providerId="LiveId" clId="{3F027D53-5797-4776-B3C7-3689B9656DE5}" dt="2022-08-31T22:02:16.485" v="1398" actId="2711"/>
        <pc:sldMkLst>
          <pc:docMk/>
          <pc:sldMk cId="1513732611" sldId="260"/>
        </pc:sldMkLst>
        <pc:spChg chg="add mod">
          <ac:chgData name="Gerald Cortright" userId="f0ab74a3de134d9d" providerId="LiveId" clId="{3F027D53-5797-4776-B3C7-3689B9656DE5}" dt="2022-08-31T22:02:16.485" v="1398" actId="2711"/>
          <ac:spMkLst>
            <pc:docMk/>
            <pc:sldMk cId="1513732611" sldId="260"/>
            <ac:spMk id="3" creationId="{2A953E4A-40C6-4E61-29F4-2DA8867C2294}"/>
          </ac:spMkLst>
        </pc:spChg>
        <pc:spChg chg="add del mod">
          <ac:chgData name="Gerald Cortright" userId="f0ab74a3de134d9d" providerId="LiveId" clId="{3F027D53-5797-4776-B3C7-3689B9656DE5}" dt="2022-08-31T21:19:10.496" v="1130"/>
          <ac:spMkLst>
            <pc:docMk/>
            <pc:sldMk cId="1513732611" sldId="260"/>
            <ac:spMk id="6" creationId="{5B587EF1-DBA1-30A1-31B0-FC4877A41A74}"/>
          </ac:spMkLst>
        </pc:spChg>
        <pc:spChg chg="add del">
          <ac:chgData name="Gerald Cortright" userId="f0ab74a3de134d9d" providerId="LiveId" clId="{3F027D53-5797-4776-B3C7-3689B9656DE5}" dt="2022-08-31T21:14:47.218" v="1074" actId="26606"/>
          <ac:spMkLst>
            <pc:docMk/>
            <pc:sldMk cId="1513732611" sldId="260"/>
            <ac:spMk id="10" creationId="{7EBFDB7D-DD97-44CE-AFFB-458781A3DB9B}"/>
          </ac:spMkLst>
        </pc:spChg>
        <pc:spChg chg="add del">
          <ac:chgData name="Gerald Cortright" userId="f0ab74a3de134d9d" providerId="LiveId" clId="{3F027D53-5797-4776-B3C7-3689B9656DE5}" dt="2022-08-31T21:14:47.218" v="1074" actId="26606"/>
          <ac:spMkLst>
            <pc:docMk/>
            <pc:sldMk cId="1513732611" sldId="260"/>
            <ac:spMk id="12" creationId="{50F864A1-23CF-4954-887F-3C4458622A68}"/>
          </ac:spMkLst>
        </pc:spChg>
        <pc:spChg chg="add del">
          <ac:chgData name="Gerald Cortright" userId="f0ab74a3de134d9d" providerId="LiveId" clId="{3F027D53-5797-4776-B3C7-3689B9656DE5}" dt="2022-08-31T21:14:47.218" v="1074" actId="26606"/>
          <ac:spMkLst>
            <pc:docMk/>
            <pc:sldMk cId="1513732611" sldId="260"/>
            <ac:spMk id="14" creationId="{8D313E8C-7457-407E-BDA5-EACA44D38247}"/>
          </ac:spMkLst>
        </pc:spChg>
        <pc:spChg chg="add">
          <ac:chgData name="Gerald Cortright" userId="f0ab74a3de134d9d" providerId="LiveId" clId="{3F027D53-5797-4776-B3C7-3689B9656DE5}" dt="2022-08-31T21:14:47.321" v="1075" actId="26606"/>
          <ac:spMkLst>
            <pc:docMk/>
            <pc:sldMk cId="1513732611" sldId="260"/>
            <ac:spMk id="16" creationId="{42A4FC2C-047E-45A5-965D-8E1E3BF09BC6}"/>
          </ac:spMkLst>
        </pc:spChg>
        <pc:picChg chg="mod">
          <ac:chgData name="Gerald Cortright" userId="f0ab74a3de134d9d" providerId="LiveId" clId="{3F027D53-5797-4776-B3C7-3689B9656DE5}" dt="2022-08-31T21:14:47.321" v="1075" actId="26606"/>
          <ac:picMkLst>
            <pc:docMk/>
            <pc:sldMk cId="1513732611" sldId="260"/>
            <ac:picMk id="5" creationId="{64216669-C022-AFE7-2961-E8B131D4E76F}"/>
          </ac:picMkLst>
        </pc:picChg>
      </pc:sldChg>
      <pc:sldChg chg="addSp delSp modSp mod ord">
        <pc:chgData name="Gerald Cortright" userId="f0ab74a3de134d9d" providerId="LiveId" clId="{3F027D53-5797-4776-B3C7-3689B9656DE5}" dt="2022-08-31T22:08:11.075" v="1598" actId="1076"/>
        <pc:sldMkLst>
          <pc:docMk/>
          <pc:sldMk cId="4141444247" sldId="261"/>
        </pc:sldMkLst>
        <pc:spChg chg="add mod">
          <ac:chgData name="Gerald Cortright" userId="f0ab74a3de134d9d" providerId="LiveId" clId="{3F027D53-5797-4776-B3C7-3689B9656DE5}" dt="2022-08-31T22:07:42.976" v="1575"/>
          <ac:spMkLst>
            <pc:docMk/>
            <pc:sldMk cId="4141444247" sldId="261"/>
            <ac:spMk id="2" creationId="{F798A1EA-4B6C-9B5E-5E2F-C659F4FA4B6C}"/>
          </ac:spMkLst>
        </pc:spChg>
        <pc:spChg chg="add del mod">
          <ac:chgData name="Gerald Cortright" userId="f0ab74a3de134d9d" providerId="LiveId" clId="{3F027D53-5797-4776-B3C7-3689B9656DE5}" dt="2022-08-31T21:14:11.522" v="1072"/>
          <ac:spMkLst>
            <pc:docMk/>
            <pc:sldMk cId="4141444247" sldId="261"/>
            <ac:spMk id="3" creationId="{6F65C373-CA83-3DF3-0F48-EEE158211E06}"/>
          </ac:spMkLst>
        </pc:spChg>
        <pc:spChg chg="add mod">
          <ac:chgData name="Gerald Cortright" userId="f0ab74a3de134d9d" providerId="LiveId" clId="{3F027D53-5797-4776-B3C7-3689B9656DE5}" dt="2022-08-31T22:08:11.075" v="1598" actId="1076"/>
          <ac:spMkLst>
            <pc:docMk/>
            <pc:sldMk cId="4141444247" sldId="261"/>
            <ac:spMk id="10" creationId="{DDAA6B6F-AEC3-9EDB-07EA-AC9849DD8034}"/>
          </ac:spMkLst>
        </pc:spChg>
        <pc:picChg chg="add mod">
          <ac:chgData name="Gerald Cortright" userId="f0ab74a3de134d9d" providerId="LiveId" clId="{3F027D53-5797-4776-B3C7-3689B9656DE5}" dt="2022-08-31T21:12:41.029" v="1039" actId="1076"/>
          <ac:picMkLst>
            <pc:docMk/>
            <pc:sldMk cId="4141444247" sldId="261"/>
            <ac:picMk id="6" creationId="{B7463D9A-88F0-5137-851E-5E0333BC8DD2}"/>
          </ac:picMkLst>
        </pc:picChg>
        <pc:picChg chg="add mod">
          <ac:chgData name="Gerald Cortright" userId="f0ab74a3de134d9d" providerId="LiveId" clId="{3F027D53-5797-4776-B3C7-3689B9656DE5}" dt="2022-08-31T21:12:47.100" v="1040" actId="1076"/>
          <ac:picMkLst>
            <pc:docMk/>
            <pc:sldMk cId="4141444247" sldId="261"/>
            <ac:picMk id="8" creationId="{FF841E07-FB37-EB49-8DF3-11F5F8069520}"/>
          </ac:picMkLst>
        </pc:picChg>
      </pc:sldChg>
      <pc:sldChg chg="addSp modSp mod ord">
        <pc:chgData name="Gerald Cortright" userId="f0ab74a3de134d9d" providerId="LiveId" clId="{3F027D53-5797-4776-B3C7-3689B9656DE5}" dt="2022-08-31T23:55:58.360" v="3898"/>
        <pc:sldMkLst>
          <pc:docMk/>
          <pc:sldMk cId="2142961832" sldId="262"/>
        </pc:sldMkLst>
        <pc:spChg chg="add mod">
          <ac:chgData name="Gerald Cortright" userId="f0ab74a3de134d9d" providerId="LiveId" clId="{3F027D53-5797-4776-B3C7-3689B9656DE5}" dt="2022-08-31T23:44:29.850" v="3556" actId="1076"/>
          <ac:spMkLst>
            <pc:docMk/>
            <pc:sldMk cId="2142961832" sldId="262"/>
            <ac:spMk id="2" creationId="{0BF1980B-A956-00BE-3C06-0EDBBAD3301C}"/>
          </ac:spMkLst>
        </pc:spChg>
      </pc:sldChg>
      <pc:sldChg chg="addSp delSp modSp add del mod ord setBg">
        <pc:chgData name="Gerald Cortright" userId="f0ab74a3de134d9d" providerId="LiveId" clId="{3F027D53-5797-4776-B3C7-3689B9656DE5}" dt="2022-08-31T23:38:08.109" v="3201" actId="47"/>
        <pc:sldMkLst>
          <pc:docMk/>
          <pc:sldMk cId="807089725" sldId="263"/>
        </pc:sldMkLst>
        <pc:spChg chg="add mod">
          <ac:chgData name="Gerald Cortright" userId="f0ab74a3de134d9d" providerId="LiveId" clId="{3F027D53-5797-4776-B3C7-3689B9656DE5}" dt="2022-08-31T23:24:18.382" v="3062" actId="21"/>
          <ac:spMkLst>
            <pc:docMk/>
            <pc:sldMk cId="807089725" sldId="263"/>
            <ac:spMk id="2" creationId="{3BE8B64B-8C68-92ED-5227-507EC16EC75C}"/>
          </ac:spMkLst>
        </pc:spChg>
        <pc:spChg chg="add del mod">
          <ac:chgData name="Gerald Cortright" userId="f0ab74a3de134d9d" providerId="LiveId" clId="{3F027D53-5797-4776-B3C7-3689B9656DE5}" dt="2022-08-31T23:23:36.736" v="3052"/>
          <ac:spMkLst>
            <pc:docMk/>
            <pc:sldMk cId="807089725" sldId="263"/>
            <ac:spMk id="3" creationId="{27D9AEEF-D1C0-AE5F-DCF4-06498E610016}"/>
          </ac:spMkLst>
        </pc:spChg>
        <pc:spChg chg="add mod">
          <ac:chgData name="Gerald Cortright" userId="f0ab74a3de134d9d" providerId="LiveId" clId="{3F027D53-5797-4776-B3C7-3689B9656DE5}" dt="2022-08-31T23:23:52.244" v="3059" actId="403"/>
          <ac:spMkLst>
            <pc:docMk/>
            <pc:sldMk cId="807089725" sldId="263"/>
            <ac:spMk id="6" creationId="{FE4AACAF-606A-5E33-C24F-B2F59A54FFB4}"/>
          </ac:spMkLst>
        </pc:spChg>
      </pc:sldChg>
      <pc:sldChg chg="modSp add del mod">
        <pc:chgData name="Gerald Cortright" userId="f0ab74a3de134d9d" providerId="LiveId" clId="{3F027D53-5797-4776-B3C7-3689B9656DE5}" dt="2022-08-31T23:38:15.826" v="3203" actId="47"/>
        <pc:sldMkLst>
          <pc:docMk/>
          <pc:sldMk cId="2023544088" sldId="264"/>
        </pc:sldMkLst>
        <pc:spChg chg="mod">
          <ac:chgData name="Gerald Cortright" userId="f0ab74a3de134d9d" providerId="LiveId" clId="{3F027D53-5797-4776-B3C7-3689B9656DE5}" dt="2022-08-31T22:50:07.752" v="2411"/>
          <ac:spMkLst>
            <pc:docMk/>
            <pc:sldMk cId="2023544088" sldId="264"/>
            <ac:spMk id="2" creationId="{3BE8B64B-8C68-92ED-5227-507EC16EC75C}"/>
          </ac:spMkLst>
        </pc:spChg>
      </pc:sldChg>
      <pc:sldChg chg="addSp delSp modSp add mod ord">
        <pc:chgData name="Gerald Cortright" userId="f0ab74a3de134d9d" providerId="LiveId" clId="{3F027D53-5797-4776-B3C7-3689B9656DE5}" dt="2022-09-01T21:19:32.658" v="4086" actId="255"/>
        <pc:sldMkLst>
          <pc:docMk/>
          <pc:sldMk cId="1931213275" sldId="265"/>
        </pc:sldMkLst>
        <pc:spChg chg="del mod">
          <ac:chgData name="Gerald Cortright" userId="f0ab74a3de134d9d" providerId="LiveId" clId="{3F027D53-5797-4776-B3C7-3689B9656DE5}" dt="2022-08-31T22:53:08.082" v="2452" actId="478"/>
          <ac:spMkLst>
            <pc:docMk/>
            <pc:sldMk cId="1931213275" sldId="265"/>
            <ac:spMk id="2" creationId="{3BE8B64B-8C68-92ED-5227-507EC16EC75C}"/>
          </ac:spMkLst>
        </pc:spChg>
        <pc:spChg chg="add del mod">
          <ac:chgData name="Gerald Cortright" userId="f0ab74a3de134d9d" providerId="LiveId" clId="{3F027D53-5797-4776-B3C7-3689B9656DE5}" dt="2022-08-31T22:53:05.163" v="2451" actId="478"/>
          <ac:spMkLst>
            <pc:docMk/>
            <pc:sldMk cId="1931213275" sldId="265"/>
            <ac:spMk id="3" creationId="{36BBC2EC-6862-B3BD-A0E1-1E0B31264F76}"/>
          </ac:spMkLst>
        </pc:spChg>
        <pc:spChg chg="add mod">
          <ac:chgData name="Gerald Cortright" userId="f0ab74a3de134d9d" providerId="LiveId" clId="{3F027D53-5797-4776-B3C7-3689B9656DE5}" dt="2022-09-01T21:19:32.658" v="4086" actId="255"/>
          <ac:spMkLst>
            <pc:docMk/>
            <pc:sldMk cId="1931213275" sldId="265"/>
            <ac:spMk id="3" creationId="{9D5A8A1B-CE17-7753-AA48-07CF47E0C136}"/>
          </ac:spMkLst>
        </pc:spChg>
        <pc:spChg chg="add mod">
          <ac:chgData name="Gerald Cortright" userId="f0ab74a3de134d9d" providerId="LiveId" clId="{3F027D53-5797-4776-B3C7-3689B9656DE5}" dt="2022-09-01T21:19:14.686" v="4084" actId="20577"/>
          <ac:spMkLst>
            <pc:docMk/>
            <pc:sldMk cId="1931213275" sldId="265"/>
            <ac:spMk id="9" creationId="{3D32164B-6119-499E-C321-57DBD840EB74}"/>
          </ac:spMkLst>
        </pc:spChg>
        <pc:picChg chg="add del mod">
          <ac:chgData name="Gerald Cortright" userId="f0ab74a3de134d9d" providerId="LiveId" clId="{3F027D53-5797-4776-B3C7-3689B9656DE5}" dt="2022-09-01T21:17:10.726" v="3996" actId="478"/>
          <ac:picMkLst>
            <pc:docMk/>
            <pc:sldMk cId="1931213275" sldId="265"/>
            <ac:picMk id="2" creationId="{2EC6D8BD-2759-A80A-F2D6-0C4EA6BB5A0F}"/>
          </ac:picMkLst>
        </pc:picChg>
        <pc:picChg chg="add del mod">
          <ac:chgData name="Gerald Cortright" userId="f0ab74a3de134d9d" providerId="LiveId" clId="{3F027D53-5797-4776-B3C7-3689B9656DE5}" dt="2022-08-31T23:16:32.032" v="2896" actId="21"/>
          <ac:picMkLst>
            <pc:docMk/>
            <pc:sldMk cId="1931213275" sldId="265"/>
            <ac:picMk id="6" creationId="{C39EC826-E54C-D3FB-8320-7CD5AB749AD0}"/>
          </ac:picMkLst>
        </pc:picChg>
        <pc:picChg chg="add del mod">
          <ac:chgData name="Gerald Cortright" userId="f0ab74a3de134d9d" providerId="LiveId" clId="{3F027D53-5797-4776-B3C7-3689B9656DE5}" dt="2022-09-01T21:17:55.177" v="4005" actId="1076"/>
          <ac:picMkLst>
            <pc:docMk/>
            <pc:sldMk cId="1931213275" sldId="265"/>
            <ac:picMk id="8" creationId="{A4DDCF6B-92CC-BFB3-B618-125E4D4F23F3}"/>
          </ac:picMkLst>
        </pc:picChg>
      </pc:sldChg>
      <pc:sldChg chg="add del">
        <pc:chgData name="Gerald Cortright" userId="f0ab74a3de134d9d" providerId="LiveId" clId="{3F027D53-5797-4776-B3C7-3689B9656DE5}" dt="2022-08-31T23:38:11.530" v="3202" actId="47"/>
        <pc:sldMkLst>
          <pc:docMk/>
          <pc:sldMk cId="3054916675" sldId="266"/>
        </pc:sldMkLst>
      </pc:sldChg>
      <pc:sldChg chg="addSp delSp modSp add mod ord modNotesTx">
        <pc:chgData name="Gerald Cortright" userId="f0ab74a3de134d9d" providerId="LiveId" clId="{3F027D53-5797-4776-B3C7-3689B9656DE5}" dt="2022-09-02T00:29:01.331" v="6615" actId="20577"/>
        <pc:sldMkLst>
          <pc:docMk/>
          <pc:sldMk cId="693174582" sldId="267"/>
        </pc:sldMkLst>
        <pc:spChg chg="add mod">
          <ac:chgData name="Gerald Cortright" userId="f0ab74a3de134d9d" providerId="LiveId" clId="{3F027D53-5797-4776-B3C7-3689B9656DE5}" dt="2022-09-02T00:24:13.926" v="6566" actId="6549"/>
          <ac:spMkLst>
            <pc:docMk/>
            <pc:sldMk cId="693174582" sldId="267"/>
            <ac:spMk id="2" creationId="{AF32218B-6D8B-6E81-7BE9-B3519AF2C1C6}"/>
          </ac:spMkLst>
        </pc:spChg>
        <pc:picChg chg="add del mod">
          <ac:chgData name="Gerald Cortright" userId="f0ab74a3de134d9d" providerId="LiveId" clId="{3F027D53-5797-4776-B3C7-3689B9656DE5}" dt="2022-09-02T00:23:36.371" v="6518" actId="478"/>
          <ac:picMkLst>
            <pc:docMk/>
            <pc:sldMk cId="693174582" sldId="267"/>
            <ac:picMk id="3" creationId="{36DC851E-D434-64F0-D37A-E13540D27BBA}"/>
          </ac:picMkLst>
        </pc:picChg>
        <pc:picChg chg="add del mod">
          <ac:chgData name="Gerald Cortright" userId="f0ab74a3de134d9d" providerId="LiveId" clId="{3F027D53-5797-4776-B3C7-3689B9656DE5}" dt="2022-09-01T21:15:10.612" v="3899" actId="21"/>
          <ac:picMkLst>
            <pc:docMk/>
            <pc:sldMk cId="693174582" sldId="267"/>
            <ac:picMk id="4" creationId="{F5C3B4E9-632E-883C-F3B1-AA00DB400672}"/>
          </ac:picMkLst>
        </pc:picChg>
        <pc:picChg chg="del">
          <ac:chgData name="Gerald Cortright" userId="f0ab74a3de134d9d" providerId="LiveId" clId="{3F027D53-5797-4776-B3C7-3689B9656DE5}" dt="2022-08-31T23:00:15.210" v="2462" actId="478"/>
          <ac:picMkLst>
            <pc:docMk/>
            <pc:sldMk cId="693174582" sldId="267"/>
            <ac:picMk id="6" creationId="{C39EC826-E54C-D3FB-8320-7CD5AB749AD0}"/>
          </ac:picMkLst>
        </pc:picChg>
        <pc:picChg chg="add mod modCrop">
          <ac:chgData name="Gerald Cortright" userId="f0ab74a3de134d9d" providerId="LiveId" clId="{3F027D53-5797-4776-B3C7-3689B9656DE5}" dt="2022-09-02T00:24:54.909" v="6573" actId="1076"/>
          <ac:picMkLst>
            <pc:docMk/>
            <pc:sldMk cId="693174582" sldId="267"/>
            <ac:picMk id="7" creationId="{467C5F11-059E-216A-0D8C-641D9038C200}"/>
          </ac:picMkLst>
        </pc:picChg>
        <pc:picChg chg="add del mod">
          <ac:chgData name="Gerald Cortright" userId="f0ab74a3de134d9d" providerId="LiveId" clId="{3F027D53-5797-4776-B3C7-3689B9656DE5}" dt="2022-08-31T23:17:01.171" v="2903"/>
          <ac:picMkLst>
            <pc:docMk/>
            <pc:sldMk cId="693174582" sldId="267"/>
            <ac:picMk id="7" creationId="{B7BA5488-CD00-81D0-E122-DB46F9B18E3F}"/>
          </ac:picMkLst>
        </pc:picChg>
        <pc:picChg chg="del">
          <ac:chgData name="Gerald Cortright" userId="f0ab74a3de134d9d" providerId="LiveId" clId="{3F027D53-5797-4776-B3C7-3689B9656DE5}" dt="2022-08-31T23:00:13.996" v="2461" actId="478"/>
          <ac:picMkLst>
            <pc:docMk/>
            <pc:sldMk cId="693174582" sldId="267"/>
            <ac:picMk id="8" creationId="{A4DDCF6B-92CC-BFB3-B618-125E4D4F23F3}"/>
          </ac:picMkLst>
        </pc:picChg>
      </pc:sldChg>
      <pc:sldChg chg="addSp delSp modSp add del mod">
        <pc:chgData name="Gerald Cortright" userId="f0ab74a3de134d9d" providerId="LiveId" clId="{3F027D53-5797-4776-B3C7-3689B9656DE5}" dt="2022-09-01T21:48:09.463" v="4310" actId="47"/>
        <pc:sldMkLst>
          <pc:docMk/>
          <pc:sldMk cId="524670114" sldId="268"/>
        </pc:sldMkLst>
        <pc:spChg chg="del mod">
          <ac:chgData name="Gerald Cortright" userId="f0ab74a3de134d9d" providerId="LiveId" clId="{3F027D53-5797-4776-B3C7-3689B9656DE5}" dt="2022-09-01T21:33:21.671" v="4261" actId="478"/>
          <ac:spMkLst>
            <pc:docMk/>
            <pc:sldMk cId="524670114" sldId="268"/>
            <ac:spMk id="2" creationId="{F01F0356-E177-E18C-8A59-A9A3C6BD8ED2}"/>
          </ac:spMkLst>
        </pc:spChg>
        <pc:spChg chg="mod">
          <ac:chgData name="Gerald Cortright" userId="f0ab74a3de134d9d" providerId="LiveId" clId="{3F027D53-5797-4776-B3C7-3689B9656DE5}" dt="2022-09-01T21:34:32.762" v="4273" actId="2711"/>
          <ac:spMkLst>
            <pc:docMk/>
            <pc:sldMk cId="524670114" sldId="268"/>
            <ac:spMk id="3" creationId="{577841AE-E1D4-9A74-C1A1-0B71F61DCB64}"/>
          </ac:spMkLst>
        </pc:spChg>
        <pc:spChg chg="add mod">
          <ac:chgData name="Gerald Cortright" userId="f0ab74a3de134d9d" providerId="LiveId" clId="{3F027D53-5797-4776-B3C7-3689B9656DE5}" dt="2022-09-01T21:47:10.262" v="4303" actId="20577"/>
          <ac:spMkLst>
            <pc:docMk/>
            <pc:sldMk cId="524670114" sldId="268"/>
            <ac:spMk id="6" creationId="{9B90DD5A-3238-C9E6-DC9D-4E92EE90B988}"/>
          </ac:spMkLst>
        </pc:spChg>
        <pc:picChg chg="add mod">
          <ac:chgData name="Gerald Cortright" userId="f0ab74a3de134d9d" providerId="LiveId" clId="{3F027D53-5797-4776-B3C7-3689B9656DE5}" dt="2022-09-01T21:34:06.241" v="4268" actId="1076"/>
          <ac:picMkLst>
            <pc:docMk/>
            <pc:sldMk cId="524670114" sldId="268"/>
            <ac:picMk id="4" creationId="{82BFE3F9-0598-82D3-0DC7-CAACD2D95F23}"/>
          </ac:picMkLst>
        </pc:picChg>
      </pc:sldChg>
      <pc:sldChg chg="addSp delSp modSp add mod ord">
        <pc:chgData name="Gerald Cortright" userId="f0ab74a3de134d9d" providerId="LiveId" clId="{3F027D53-5797-4776-B3C7-3689B9656DE5}" dt="2022-09-02T01:33:37.061" v="7482" actId="20577"/>
        <pc:sldMkLst>
          <pc:docMk/>
          <pc:sldMk cId="2912015131" sldId="269"/>
        </pc:sldMkLst>
        <pc:spChg chg="del mod">
          <ac:chgData name="Gerald Cortright" userId="f0ab74a3de134d9d" providerId="LiveId" clId="{3F027D53-5797-4776-B3C7-3689B9656DE5}" dt="2022-08-31T23:07:58.836" v="2693"/>
          <ac:spMkLst>
            <pc:docMk/>
            <pc:sldMk cId="2912015131" sldId="269"/>
            <ac:spMk id="2" creationId="{F01F0356-E177-E18C-8A59-A9A3C6BD8ED2}"/>
          </ac:spMkLst>
        </pc:spChg>
        <pc:spChg chg="mod">
          <ac:chgData name="Gerald Cortright" userId="f0ab74a3de134d9d" providerId="LiveId" clId="{3F027D53-5797-4776-B3C7-3689B9656DE5}" dt="2022-09-02T00:12:30.310" v="6506" actId="2711"/>
          <ac:spMkLst>
            <pc:docMk/>
            <pc:sldMk cId="2912015131" sldId="269"/>
            <ac:spMk id="3" creationId="{577841AE-E1D4-9A74-C1A1-0B71F61DCB64}"/>
          </ac:spMkLst>
        </pc:spChg>
        <pc:spChg chg="add del mod">
          <ac:chgData name="Gerald Cortright" userId="f0ab74a3de134d9d" providerId="LiveId" clId="{3F027D53-5797-4776-B3C7-3689B9656DE5}" dt="2022-09-01T21:48:56.269" v="4315" actId="478"/>
          <ac:spMkLst>
            <pc:docMk/>
            <pc:sldMk cId="2912015131" sldId="269"/>
            <ac:spMk id="4" creationId="{CBF263AF-86A4-C398-2940-B3D8EC906EDF}"/>
          </ac:spMkLst>
        </pc:spChg>
        <pc:spChg chg="add mod">
          <ac:chgData name="Gerald Cortright" userId="f0ab74a3de134d9d" providerId="LiveId" clId="{3F027D53-5797-4776-B3C7-3689B9656DE5}" dt="2022-09-02T01:33:37.061" v="7482" actId="20577"/>
          <ac:spMkLst>
            <pc:docMk/>
            <pc:sldMk cId="2912015131" sldId="269"/>
            <ac:spMk id="7" creationId="{763242AD-2683-DC31-F2FE-896CEC0C90FC}"/>
          </ac:spMkLst>
        </pc:spChg>
        <pc:picChg chg="add del mod">
          <ac:chgData name="Gerald Cortright" userId="f0ab74a3de134d9d" providerId="LiveId" clId="{3F027D53-5797-4776-B3C7-3689B9656DE5}" dt="2022-09-01T22:45:28.469" v="4380" actId="21"/>
          <ac:picMkLst>
            <pc:docMk/>
            <pc:sldMk cId="2912015131" sldId="269"/>
            <ac:picMk id="2" creationId="{15089B5A-B033-9370-BF1D-1174A17F655A}"/>
          </ac:picMkLst>
        </pc:picChg>
        <pc:picChg chg="add mod">
          <ac:chgData name="Gerald Cortright" userId="f0ab74a3de134d9d" providerId="LiveId" clId="{3F027D53-5797-4776-B3C7-3689B9656DE5}" dt="2022-09-02T00:12:44.116" v="6508" actId="1076"/>
          <ac:picMkLst>
            <pc:docMk/>
            <pc:sldMk cId="2912015131" sldId="269"/>
            <ac:picMk id="6" creationId="{9C31FB3E-9656-744A-109E-6F8AA279911A}"/>
          </ac:picMkLst>
        </pc:picChg>
      </pc:sldChg>
      <pc:sldChg chg="modSp add del mod ord">
        <pc:chgData name="Gerald Cortright" userId="f0ab74a3de134d9d" providerId="LiveId" clId="{3F027D53-5797-4776-B3C7-3689B9656DE5}" dt="2022-09-01T23:14:07.940" v="5425" actId="2696"/>
        <pc:sldMkLst>
          <pc:docMk/>
          <pc:sldMk cId="1278433655" sldId="270"/>
        </pc:sldMkLst>
        <pc:spChg chg="mod">
          <ac:chgData name="Gerald Cortright" userId="f0ab74a3de134d9d" providerId="LiveId" clId="{3F027D53-5797-4776-B3C7-3689B9656DE5}" dt="2022-08-31T23:10:01.802" v="2735" actId="20577"/>
          <ac:spMkLst>
            <pc:docMk/>
            <pc:sldMk cId="1278433655" sldId="270"/>
            <ac:spMk id="2" creationId="{F01F0356-E177-E18C-8A59-A9A3C6BD8ED2}"/>
          </ac:spMkLst>
        </pc:spChg>
        <pc:spChg chg="mod">
          <ac:chgData name="Gerald Cortright" userId="f0ab74a3de134d9d" providerId="LiveId" clId="{3F027D53-5797-4776-B3C7-3689B9656DE5}" dt="2022-08-31T23:08:52.868" v="2716" actId="5793"/>
          <ac:spMkLst>
            <pc:docMk/>
            <pc:sldMk cId="1278433655" sldId="270"/>
            <ac:spMk id="3" creationId="{577841AE-E1D4-9A74-C1A1-0B71F61DCB64}"/>
          </ac:spMkLst>
        </pc:spChg>
      </pc:sldChg>
      <pc:sldChg chg="addSp delSp modSp add mod ord">
        <pc:chgData name="Gerald Cortright" userId="f0ab74a3de134d9d" providerId="LiveId" clId="{3F027D53-5797-4776-B3C7-3689B9656DE5}" dt="2022-09-02T01:36:23.549" v="7514" actId="20577"/>
        <pc:sldMkLst>
          <pc:docMk/>
          <pc:sldMk cId="2198317817" sldId="271"/>
        </pc:sldMkLst>
        <pc:spChg chg="del mod">
          <ac:chgData name="Gerald Cortright" userId="f0ab74a3de134d9d" providerId="LiveId" clId="{3F027D53-5797-4776-B3C7-3689B9656DE5}" dt="2022-09-01T23:17:45.172" v="5499" actId="478"/>
          <ac:spMkLst>
            <pc:docMk/>
            <pc:sldMk cId="2198317817" sldId="271"/>
            <ac:spMk id="2" creationId="{F01F0356-E177-E18C-8A59-A9A3C6BD8ED2}"/>
          </ac:spMkLst>
        </pc:spChg>
        <pc:spChg chg="mod">
          <ac:chgData name="Gerald Cortright" userId="f0ab74a3de134d9d" providerId="LiveId" clId="{3F027D53-5797-4776-B3C7-3689B9656DE5}" dt="2022-09-02T01:35:43.502" v="7505" actId="1076"/>
          <ac:spMkLst>
            <pc:docMk/>
            <pc:sldMk cId="2198317817" sldId="271"/>
            <ac:spMk id="3" creationId="{577841AE-E1D4-9A74-C1A1-0B71F61DCB64}"/>
          </ac:spMkLst>
        </pc:spChg>
        <pc:spChg chg="add mod">
          <ac:chgData name="Gerald Cortright" userId="f0ab74a3de134d9d" providerId="LiveId" clId="{3F027D53-5797-4776-B3C7-3689B9656DE5}" dt="2022-09-02T01:36:23.549" v="7514" actId="20577"/>
          <ac:spMkLst>
            <pc:docMk/>
            <pc:sldMk cId="2198317817" sldId="271"/>
            <ac:spMk id="4" creationId="{5D55272A-FF43-E501-AEF3-B2388B5266C5}"/>
          </ac:spMkLst>
        </pc:spChg>
        <pc:picChg chg="add mod">
          <ac:chgData name="Gerald Cortright" userId="f0ab74a3de134d9d" providerId="LiveId" clId="{3F027D53-5797-4776-B3C7-3689B9656DE5}" dt="2022-09-02T00:40:07.705" v="6668" actId="1076"/>
          <ac:picMkLst>
            <pc:docMk/>
            <pc:sldMk cId="2198317817" sldId="271"/>
            <ac:picMk id="7" creationId="{880009E0-0005-7E27-65CF-F06E9157ADF6}"/>
          </ac:picMkLst>
        </pc:picChg>
      </pc:sldChg>
      <pc:sldChg chg="addSp delSp modSp add mod ord setBg">
        <pc:chgData name="Gerald Cortright" userId="f0ab74a3de134d9d" providerId="LiveId" clId="{3F027D53-5797-4776-B3C7-3689B9656DE5}" dt="2022-09-02T01:21:40.124" v="7381" actId="1076"/>
        <pc:sldMkLst>
          <pc:docMk/>
          <pc:sldMk cId="257680944" sldId="272"/>
        </pc:sldMkLst>
        <pc:spChg chg="add mod">
          <ac:chgData name="Gerald Cortright" userId="f0ab74a3de134d9d" providerId="LiveId" clId="{3F027D53-5797-4776-B3C7-3689B9656DE5}" dt="2022-09-02T01:21:40.124" v="7381" actId="1076"/>
          <ac:spMkLst>
            <pc:docMk/>
            <pc:sldMk cId="257680944" sldId="272"/>
            <ac:spMk id="2" creationId="{C4D44D91-9C35-9563-5C9A-408FAAFCA6F5}"/>
          </ac:spMkLst>
        </pc:spChg>
        <pc:spChg chg="del mod">
          <ac:chgData name="Gerald Cortright" userId="f0ab74a3de134d9d" providerId="LiveId" clId="{3F027D53-5797-4776-B3C7-3689B9656DE5}" dt="2022-08-31T23:33:47.379" v="3189" actId="478"/>
          <ac:spMkLst>
            <pc:docMk/>
            <pc:sldMk cId="257680944" sldId="272"/>
            <ac:spMk id="2" creationId="{F01F0356-E177-E18C-8A59-A9A3C6BD8ED2}"/>
          </ac:spMkLst>
        </pc:spChg>
        <pc:spChg chg="mod ord">
          <ac:chgData name="Gerald Cortright" userId="f0ab74a3de134d9d" providerId="LiveId" clId="{3F027D53-5797-4776-B3C7-3689B9656DE5}" dt="2022-09-02T00:36:38.881" v="6645" actId="6549"/>
          <ac:spMkLst>
            <pc:docMk/>
            <pc:sldMk cId="257680944" sldId="272"/>
            <ac:spMk id="3" creationId="{577841AE-E1D4-9A74-C1A1-0B71F61DCB64}"/>
          </ac:spMkLst>
        </pc:spChg>
        <pc:spChg chg="add del">
          <ac:chgData name="Gerald Cortright" userId="f0ab74a3de134d9d" providerId="LiveId" clId="{3F027D53-5797-4776-B3C7-3689B9656DE5}" dt="2022-08-31T23:34:36.031" v="3192" actId="26606"/>
          <ac:spMkLst>
            <pc:docMk/>
            <pc:sldMk cId="257680944" sldId="272"/>
            <ac:spMk id="11" creationId="{A8CCCB6D-5162-4AAE-A5E3-3AC55410DBCE}"/>
          </ac:spMkLst>
        </pc:spChg>
        <pc:spChg chg="add del">
          <ac:chgData name="Gerald Cortright" userId="f0ab74a3de134d9d" providerId="LiveId" clId="{3F027D53-5797-4776-B3C7-3689B9656DE5}" dt="2022-08-31T23:34:36.031" v="3192" actId="26606"/>
          <ac:spMkLst>
            <pc:docMk/>
            <pc:sldMk cId="257680944" sldId="272"/>
            <ac:spMk id="13" creationId="{0BCD8C04-CC7B-40EF-82EB-E9821F79BB86}"/>
          </ac:spMkLst>
        </pc:spChg>
        <pc:picChg chg="mod ord">
          <ac:chgData name="Gerald Cortright" userId="f0ab74a3de134d9d" providerId="LiveId" clId="{3F027D53-5797-4776-B3C7-3689B9656DE5}" dt="2022-08-31T23:34:36.031" v="3192" actId="26606"/>
          <ac:picMkLst>
            <pc:docMk/>
            <pc:sldMk cId="257680944" sldId="272"/>
            <ac:picMk id="5" creationId="{64216669-C022-AFE7-2961-E8B131D4E76F}"/>
          </ac:picMkLst>
        </pc:picChg>
        <pc:picChg chg="add del mod">
          <ac:chgData name="Gerald Cortright" userId="f0ab74a3de134d9d" providerId="LiveId" clId="{3F027D53-5797-4776-B3C7-3689B9656DE5}" dt="2022-08-31T23:37:36.339" v="3197" actId="478"/>
          <ac:picMkLst>
            <pc:docMk/>
            <pc:sldMk cId="257680944" sldId="272"/>
            <ac:picMk id="6" creationId="{5571A6E3-EF48-B390-413E-F09789062023}"/>
          </ac:picMkLst>
        </pc:picChg>
        <pc:picChg chg="add mod modCrop">
          <ac:chgData name="Gerald Cortright" userId="f0ab74a3de134d9d" providerId="LiveId" clId="{3F027D53-5797-4776-B3C7-3689B9656DE5}" dt="2022-09-02T00:36:57.861" v="6648" actId="732"/>
          <ac:picMkLst>
            <pc:docMk/>
            <pc:sldMk cId="257680944" sldId="272"/>
            <ac:picMk id="8" creationId="{3C98429C-1FFE-5018-9668-560B1955CA65}"/>
          </ac:picMkLst>
        </pc:picChg>
      </pc:sldChg>
      <pc:sldChg chg="modSp add mod ord">
        <pc:chgData name="Gerald Cortright" userId="f0ab74a3de134d9d" providerId="LiveId" clId="{3F027D53-5797-4776-B3C7-3689B9656DE5}" dt="2022-09-02T01:12:52.071" v="6889" actId="1076"/>
        <pc:sldMkLst>
          <pc:docMk/>
          <pc:sldMk cId="3793456793" sldId="273"/>
        </pc:sldMkLst>
        <pc:spChg chg="mod">
          <ac:chgData name="Gerald Cortright" userId="f0ab74a3de134d9d" providerId="LiveId" clId="{3F027D53-5797-4776-B3C7-3689B9656DE5}" dt="2022-09-02T01:12:52.071" v="6889" actId="1076"/>
          <ac:spMkLst>
            <pc:docMk/>
            <pc:sldMk cId="3793456793" sldId="273"/>
            <ac:spMk id="2" creationId="{F01F0356-E177-E18C-8A59-A9A3C6BD8ED2}"/>
          </ac:spMkLst>
        </pc:spChg>
        <pc:spChg chg="mod">
          <ac:chgData name="Gerald Cortright" userId="f0ab74a3de134d9d" providerId="LiveId" clId="{3F027D53-5797-4776-B3C7-3689B9656DE5}" dt="2022-08-31T23:24:00.299" v="3060" actId="404"/>
          <ac:spMkLst>
            <pc:docMk/>
            <pc:sldMk cId="3793456793" sldId="273"/>
            <ac:spMk id="3" creationId="{577841AE-E1D4-9A74-C1A1-0B71F61DCB64}"/>
          </ac:spMkLst>
        </pc:spChg>
      </pc:sldChg>
      <pc:sldChg chg="modSp add mod">
        <pc:chgData name="Gerald Cortright" userId="f0ab74a3de134d9d" providerId="LiveId" clId="{3F027D53-5797-4776-B3C7-3689B9656DE5}" dt="2022-09-02T01:18:58.788" v="7233" actId="1076"/>
        <pc:sldMkLst>
          <pc:docMk/>
          <pc:sldMk cId="497001396" sldId="274"/>
        </pc:sldMkLst>
        <pc:spChg chg="mod">
          <ac:chgData name="Gerald Cortright" userId="f0ab74a3de134d9d" providerId="LiveId" clId="{3F027D53-5797-4776-B3C7-3689B9656DE5}" dt="2022-09-02T01:18:58.788" v="7233" actId="1076"/>
          <ac:spMkLst>
            <pc:docMk/>
            <pc:sldMk cId="497001396" sldId="274"/>
            <ac:spMk id="2" creationId="{F01F0356-E177-E18C-8A59-A9A3C6BD8ED2}"/>
          </ac:spMkLst>
        </pc:spChg>
        <pc:spChg chg="mod">
          <ac:chgData name="Gerald Cortright" userId="f0ab74a3de134d9d" providerId="LiveId" clId="{3F027D53-5797-4776-B3C7-3689B9656DE5}" dt="2022-09-02T01:18:37.871" v="7230" actId="1076"/>
          <ac:spMkLst>
            <pc:docMk/>
            <pc:sldMk cId="497001396" sldId="274"/>
            <ac:spMk id="3" creationId="{577841AE-E1D4-9A74-C1A1-0B71F61DCB64}"/>
          </ac:spMkLst>
        </pc:spChg>
      </pc:sldChg>
      <pc:sldChg chg="addSp delSp modSp add mod ord">
        <pc:chgData name="Gerald Cortright" userId="f0ab74a3de134d9d" providerId="LiveId" clId="{3F027D53-5797-4776-B3C7-3689B9656DE5}" dt="2022-08-31T23:31:12.766" v="3148" actId="962"/>
        <pc:sldMkLst>
          <pc:docMk/>
          <pc:sldMk cId="325851572" sldId="275"/>
        </pc:sldMkLst>
        <pc:spChg chg="del mod">
          <ac:chgData name="Gerald Cortright" userId="f0ab74a3de134d9d" providerId="LiveId" clId="{3F027D53-5797-4776-B3C7-3689B9656DE5}" dt="2022-08-31T23:29:35.923" v="3141" actId="478"/>
          <ac:spMkLst>
            <pc:docMk/>
            <pc:sldMk cId="325851572" sldId="275"/>
            <ac:spMk id="2" creationId="{F01F0356-E177-E18C-8A59-A9A3C6BD8ED2}"/>
          </ac:spMkLst>
        </pc:spChg>
        <pc:spChg chg="mod">
          <ac:chgData name="Gerald Cortright" userId="f0ab74a3de134d9d" providerId="LiveId" clId="{3F027D53-5797-4776-B3C7-3689B9656DE5}" dt="2022-08-31T23:29:26.201" v="3139" actId="20577"/>
          <ac:spMkLst>
            <pc:docMk/>
            <pc:sldMk cId="325851572" sldId="275"/>
            <ac:spMk id="3" creationId="{577841AE-E1D4-9A74-C1A1-0B71F61DCB64}"/>
          </ac:spMkLst>
        </pc:spChg>
        <pc:picChg chg="add mod">
          <ac:chgData name="Gerald Cortright" userId="f0ab74a3de134d9d" providerId="LiveId" clId="{3F027D53-5797-4776-B3C7-3689B9656DE5}" dt="2022-08-31T23:31:12.766" v="3148" actId="962"/>
          <ac:picMkLst>
            <pc:docMk/>
            <pc:sldMk cId="325851572" sldId="275"/>
            <ac:picMk id="6" creationId="{88F57E5B-53DB-8C37-0866-C275D002E8BD}"/>
          </ac:picMkLst>
        </pc:picChg>
      </pc:sldChg>
      <pc:sldChg chg="modSp add mod">
        <pc:chgData name="Gerald Cortright" userId="f0ab74a3de134d9d" providerId="LiveId" clId="{3F027D53-5797-4776-B3C7-3689B9656DE5}" dt="2022-09-02T00:42:20.442" v="6682" actId="20577"/>
        <pc:sldMkLst>
          <pc:docMk/>
          <pc:sldMk cId="1275747369" sldId="276"/>
        </pc:sldMkLst>
        <pc:spChg chg="mod">
          <ac:chgData name="Gerald Cortright" userId="f0ab74a3de134d9d" providerId="LiveId" clId="{3F027D53-5797-4776-B3C7-3689B9656DE5}" dt="2022-09-02T00:42:20.442" v="6682" actId="20577"/>
          <ac:spMkLst>
            <pc:docMk/>
            <pc:sldMk cId="1275747369" sldId="276"/>
            <ac:spMk id="2" creationId="{F01F0356-E177-E18C-8A59-A9A3C6BD8ED2}"/>
          </ac:spMkLst>
        </pc:spChg>
        <pc:spChg chg="mod">
          <ac:chgData name="Gerald Cortright" userId="f0ab74a3de134d9d" providerId="LiveId" clId="{3F027D53-5797-4776-B3C7-3689B9656DE5}" dt="2022-08-31T23:55:11.594" v="3895" actId="1076"/>
          <ac:spMkLst>
            <pc:docMk/>
            <pc:sldMk cId="1275747369" sldId="276"/>
            <ac:spMk id="3" creationId="{577841AE-E1D4-9A74-C1A1-0B71F61DCB64}"/>
          </ac:spMkLst>
        </pc:spChg>
      </pc:sldChg>
      <pc:sldChg chg="addSp delSp modSp add mod ord">
        <pc:chgData name="Gerald Cortright" userId="f0ab74a3de134d9d" providerId="LiveId" clId="{3F027D53-5797-4776-B3C7-3689B9656DE5}" dt="2022-09-01T23:49:35.875" v="6274" actId="478"/>
        <pc:sldMkLst>
          <pc:docMk/>
          <pc:sldMk cId="2094458367" sldId="277"/>
        </pc:sldMkLst>
        <pc:spChg chg="del mod">
          <ac:chgData name="Gerald Cortright" userId="f0ab74a3de134d9d" providerId="LiveId" clId="{3F027D53-5797-4776-B3C7-3689B9656DE5}" dt="2022-09-01T21:27:10.485" v="4124" actId="478"/>
          <ac:spMkLst>
            <pc:docMk/>
            <pc:sldMk cId="2094458367" sldId="277"/>
            <ac:spMk id="2" creationId="{F01F0356-E177-E18C-8A59-A9A3C6BD8ED2}"/>
          </ac:spMkLst>
        </pc:spChg>
        <pc:spChg chg="del">
          <ac:chgData name="Gerald Cortright" userId="f0ab74a3de134d9d" providerId="LiveId" clId="{3F027D53-5797-4776-B3C7-3689B9656DE5}" dt="2022-09-01T21:27:07.360" v="4122" actId="478"/>
          <ac:spMkLst>
            <pc:docMk/>
            <pc:sldMk cId="2094458367" sldId="277"/>
            <ac:spMk id="3" creationId="{577841AE-E1D4-9A74-C1A1-0B71F61DCB64}"/>
          </ac:spMkLst>
        </pc:spChg>
        <pc:spChg chg="add del mod">
          <ac:chgData name="Gerald Cortright" userId="f0ab74a3de134d9d" providerId="LiveId" clId="{3F027D53-5797-4776-B3C7-3689B9656DE5}" dt="2022-09-01T23:44:10.435" v="6187" actId="478"/>
          <ac:spMkLst>
            <pc:docMk/>
            <pc:sldMk cId="2094458367" sldId="277"/>
            <ac:spMk id="6" creationId="{D450EA5E-0988-D72C-BE48-4F7554DA425D}"/>
          </ac:spMkLst>
        </pc:spChg>
        <pc:spChg chg="add del mod">
          <ac:chgData name="Gerald Cortright" userId="f0ab74a3de134d9d" providerId="LiveId" clId="{3F027D53-5797-4776-B3C7-3689B9656DE5}" dt="2022-09-01T23:49:35.875" v="6274" actId="478"/>
          <ac:spMkLst>
            <pc:docMk/>
            <pc:sldMk cId="2094458367" sldId="277"/>
            <ac:spMk id="9" creationId="{5554AB84-BC50-04B3-F5B4-3C2F226162D7}"/>
          </ac:spMkLst>
        </pc:spChg>
        <pc:spChg chg="add del mod">
          <ac:chgData name="Gerald Cortright" userId="f0ab74a3de134d9d" providerId="LiveId" clId="{3F027D53-5797-4776-B3C7-3689B9656DE5}" dt="2022-09-01T23:49:30.381" v="6273" actId="478"/>
          <ac:spMkLst>
            <pc:docMk/>
            <pc:sldMk cId="2094458367" sldId="277"/>
            <ac:spMk id="11" creationId="{86C10B00-5B86-B7FD-0FAF-4EF088C72FD5}"/>
          </ac:spMkLst>
        </pc:spChg>
        <pc:picChg chg="add del mod">
          <ac:chgData name="Gerald Cortright" userId="f0ab74a3de134d9d" providerId="LiveId" clId="{3F027D53-5797-4776-B3C7-3689B9656DE5}" dt="2022-09-01T23:05:30.751" v="5038" actId="478"/>
          <ac:picMkLst>
            <pc:docMk/>
            <pc:sldMk cId="2094458367" sldId="277"/>
            <ac:picMk id="4" creationId="{1FFB73AE-7729-9BB6-A106-23C213D6D346}"/>
          </ac:picMkLst>
        </pc:picChg>
        <pc:picChg chg="add mod modCrop">
          <ac:chgData name="Gerald Cortright" userId="f0ab74a3de134d9d" providerId="LiveId" clId="{3F027D53-5797-4776-B3C7-3689B9656DE5}" dt="2022-09-01T23:44:41.954" v="6193" actId="1076"/>
          <ac:picMkLst>
            <pc:docMk/>
            <pc:sldMk cId="2094458367" sldId="277"/>
            <ac:picMk id="8" creationId="{716D3E98-140F-971E-DA66-5699C0B88B3C}"/>
          </ac:picMkLst>
        </pc:picChg>
        <pc:picChg chg="add mod modCrop">
          <ac:chgData name="Gerald Cortright" userId="f0ab74a3de134d9d" providerId="LiveId" clId="{3F027D53-5797-4776-B3C7-3689B9656DE5}" dt="2022-09-01T23:44:38.540" v="6192" actId="14100"/>
          <ac:picMkLst>
            <pc:docMk/>
            <pc:sldMk cId="2094458367" sldId="277"/>
            <ac:picMk id="10" creationId="{37832746-6525-86AA-B8FD-D4F8FF1CA4AB}"/>
          </ac:picMkLst>
        </pc:picChg>
      </pc:sldChg>
      <pc:sldChg chg="addSp modSp add del mod">
        <pc:chgData name="Gerald Cortright" userId="f0ab74a3de134d9d" providerId="LiveId" clId="{3F027D53-5797-4776-B3C7-3689B9656DE5}" dt="2022-09-01T23:10:06.629" v="5359" actId="2696"/>
        <pc:sldMkLst>
          <pc:docMk/>
          <pc:sldMk cId="2156561904" sldId="278"/>
        </pc:sldMkLst>
        <pc:picChg chg="add mod">
          <ac:chgData name="Gerald Cortright" userId="f0ab74a3de134d9d" providerId="LiveId" clId="{3F027D53-5797-4776-B3C7-3689B9656DE5}" dt="2022-09-01T21:28:54.326" v="4159" actId="962"/>
          <ac:picMkLst>
            <pc:docMk/>
            <pc:sldMk cId="2156561904" sldId="278"/>
            <ac:picMk id="3" creationId="{E53999DA-D7C1-9A73-1854-734357208E90}"/>
          </ac:picMkLst>
        </pc:picChg>
      </pc:sldChg>
      <pc:sldChg chg="addSp modSp add del mod">
        <pc:chgData name="Gerald Cortright" userId="f0ab74a3de134d9d" providerId="LiveId" clId="{3F027D53-5797-4776-B3C7-3689B9656DE5}" dt="2022-09-01T21:52:39.752" v="4321" actId="47"/>
        <pc:sldMkLst>
          <pc:docMk/>
          <pc:sldMk cId="3089078065" sldId="279"/>
        </pc:sldMkLst>
        <pc:picChg chg="add mod">
          <ac:chgData name="Gerald Cortright" userId="f0ab74a3de134d9d" providerId="LiveId" clId="{3F027D53-5797-4776-B3C7-3689B9656DE5}" dt="2022-09-01T21:29:00.864" v="4162" actId="962"/>
          <ac:picMkLst>
            <pc:docMk/>
            <pc:sldMk cId="3089078065" sldId="279"/>
            <ac:picMk id="3" creationId="{51A52B1B-D6F9-9ED3-79CC-B6083F10CFBD}"/>
          </ac:picMkLst>
        </pc:picChg>
      </pc:sldChg>
      <pc:sldChg chg="addSp modSp add del">
        <pc:chgData name="Gerald Cortright" userId="f0ab74a3de134d9d" providerId="LiveId" clId="{3F027D53-5797-4776-B3C7-3689B9656DE5}" dt="2022-09-01T23:10:01.121" v="5358" actId="2696"/>
        <pc:sldMkLst>
          <pc:docMk/>
          <pc:sldMk cId="1298963872" sldId="280"/>
        </pc:sldMkLst>
        <pc:picChg chg="add mod">
          <ac:chgData name="Gerald Cortright" userId="f0ab74a3de134d9d" providerId="LiveId" clId="{3F027D53-5797-4776-B3C7-3689B9656DE5}" dt="2022-09-01T21:29:04.646" v="4163"/>
          <ac:picMkLst>
            <pc:docMk/>
            <pc:sldMk cId="1298963872" sldId="280"/>
            <ac:picMk id="3" creationId="{3B42B233-F1EF-D789-CF3A-A0688DBA2849}"/>
          </ac:picMkLst>
        </pc:picChg>
      </pc:sldChg>
      <pc:sldChg chg="addSp modSp add del mod">
        <pc:chgData name="Gerald Cortright" userId="f0ab74a3de134d9d" providerId="LiveId" clId="{3F027D53-5797-4776-B3C7-3689B9656DE5}" dt="2022-09-01T23:09:56.803" v="5357" actId="2696"/>
        <pc:sldMkLst>
          <pc:docMk/>
          <pc:sldMk cId="373462245" sldId="281"/>
        </pc:sldMkLst>
        <pc:picChg chg="add mod">
          <ac:chgData name="Gerald Cortright" userId="f0ab74a3de134d9d" providerId="LiveId" clId="{3F027D53-5797-4776-B3C7-3689B9656DE5}" dt="2022-09-01T21:29:10.902" v="4165" actId="27614"/>
          <ac:picMkLst>
            <pc:docMk/>
            <pc:sldMk cId="373462245" sldId="281"/>
            <ac:picMk id="3" creationId="{8E03EDD2-35D7-5904-9F3F-531A31F1AF6B}"/>
          </ac:picMkLst>
        </pc:picChg>
      </pc:sldChg>
      <pc:sldChg chg="addSp delSp modSp add mod ord">
        <pc:chgData name="Gerald Cortright" userId="f0ab74a3de134d9d" providerId="LiveId" clId="{3F027D53-5797-4776-B3C7-3689B9656DE5}" dt="2022-09-02T00:35:43.052" v="6632" actId="1076"/>
        <pc:sldMkLst>
          <pc:docMk/>
          <pc:sldMk cId="162260301" sldId="282"/>
        </pc:sldMkLst>
        <pc:spChg chg="add mod">
          <ac:chgData name="Gerald Cortright" userId="f0ab74a3de134d9d" providerId="LiveId" clId="{3F027D53-5797-4776-B3C7-3689B9656DE5}" dt="2022-09-02T00:35:43.052" v="6632" actId="1076"/>
          <ac:spMkLst>
            <pc:docMk/>
            <pc:sldMk cId="162260301" sldId="282"/>
            <ac:spMk id="4" creationId="{B7EA43AB-2347-EDDD-8B99-3A5FD7D50588}"/>
          </ac:spMkLst>
        </pc:spChg>
        <pc:spChg chg="add del mod">
          <ac:chgData name="Gerald Cortright" userId="f0ab74a3de134d9d" providerId="LiveId" clId="{3F027D53-5797-4776-B3C7-3689B9656DE5}" dt="2022-09-01T23:42:48.340" v="6111" actId="478"/>
          <ac:spMkLst>
            <pc:docMk/>
            <pc:sldMk cId="162260301" sldId="282"/>
            <ac:spMk id="7" creationId="{3315422F-3419-5483-FEEE-EF7C18F3D35C}"/>
          </ac:spMkLst>
        </pc:spChg>
        <pc:picChg chg="add del mod">
          <ac:chgData name="Gerald Cortright" userId="f0ab74a3de134d9d" providerId="LiveId" clId="{3F027D53-5797-4776-B3C7-3689B9656DE5}" dt="2022-09-01T22:44:41.942" v="4373" actId="21"/>
          <ac:picMkLst>
            <pc:docMk/>
            <pc:sldMk cId="162260301" sldId="282"/>
            <ac:picMk id="3" creationId="{5F5AAC88-365A-9915-8378-F50B7DEF87C7}"/>
          </ac:picMkLst>
        </pc:picChg>
        <pc:picChg chg="ord">
          <ac:chgData name="Gerald Cortright" userId="f0ab74a3de134d9d" providerId="LiveId" clId="{3F027D53-5797-4776-B3C7-3689B9656DE5}" dt="2022-09-01T22:48:18.881" v="4390" actId="166"/>
          <ac:picMkLst>
            <pc:docMk/>
            <pc:sldMk cId="162260301" sldId="282"/>
            <ac:picMk id="5" creationId="{64216669-C022-AFE7-2961-E8B131D4E76F}"/>
          </ac:picMkLst>
        </pc:picChg>
        <pc:picChg chg="add del mod ord">
          <ac:chgData name="Gerald Cortright" userId="f0ab74a3de134d9d" providerId="LiveId" clId="{3F027D53-5797-4776-B3C7-3689B9656DE5}" dt="2022-09-01T22:48:28.692" v="4393" actId="21"/>
          <ac:picMkLst>
            <pc:docMk/>
            <pc:sldMk cId="162260301" sldId="282"/>
            <ac:picMk id="6" creationId="{514ACCC0-22B6-ADC9-B870-DD39A3A251F3}"/>
          </ac:picMkLst>
        </pc:picChg>
        <pc:picChg chg="add del mod ord">
          <ac:chgData name="Gerald Cortright" userId="f0ab74a3de134d9d" providerId="LiveId" clId="{3F027D53-5797-4776-B3C7-3689B9656DE5}" dt="2022-09-01T22:48:04.688" v="4387" actId="478"/>
          <ac:picMkLst>
            <pc:docMk/>
            <pc:sldMk cId="162260301" sldId="282"/>
            <ac:picMk id="8" creationId="{68794C84-9BF4-61BF-A513-6C31E8613EC5}"/>
          </ac:picMkLst>
        </pc:picChg>
        <pc:picChg chg="add mod ord modCrop">
          <ac:chgData name="Gerald Cortright" userId="f0ab74a3de134d9d" providerId="LiveId" clId="{3F027D53-5797-4776-B3C7-3689B9656DE5}" dt="2022-09-02T00:35:09.309" v="6626" actId="14100"/>
          <ac:picMkLst>
            <pc:docMk/>
            <pc:sldMk cId="162260301" sldId="282"/>
            <ac:picMk id="9" creationId="{5F08E996-CC4B-2AF7-F29F-E0CC4982B38C}"/>
          </ac:picMkLst>
        </pc:picChg>
        <pc:picChg chg="add mod modCrop">
          <ac:chgData name="Gerald Cortright" userId="f0ab74a3de134d9d" providerId="LiveId" clId="{3F027D53-5797-4776-B3C7-3689B9656DE5}" dt="2022-09-02T00:35:18.522" v="6629" actId="1076"/>
          <ac:picMkLst>
            <pc:docMk/>
            <pc:sldMk cId="162260301" sldId="282"/>
            <ac:picMk id="10" creationId="{9A2FA173-BA98-DBD3-A49E-4F2BAE150CF1}"/>
          </ac:picMkLst>
        </pc:picChg>
      </pc:sldChg>
      <pc:sldChg chg="addSp modSp add mod ord">
        <pc:chgData name="Gerald Cortright" userId="f0ab74a3de134d9d" providerId="LiveId" clId="{3F027D53-5797-4776-B3C7-3689B9656DE5}" dt="2022-09-02T01:39:55.825" v="7550" actId="255"/>
        <pc:sldMkLst>
          <pc:docMk/>
          <pc:sldMk cId="3369591884" sldId="283"/>
        </pc:sldMkLst>
        <pc:spChg chg="add mod">
          <ac:chgData name="Gerald Cortright" userId="f0ab74a3de134d9d" providerId="LiveId" clId="{3F027D53-5797-4776-B3C7-3689B9656DE5}" dt="2022-09-02T01:39:55.825" v="7550" actId="255"/>
          <ac:spMkLst>
            <pc:docMk/>
            <pc:sldMk cId="3369591884" sldId="283"/>
            <ac:spMk id="4" creationId="{5DF2CCB1-1085-3046-6BC4-0F8D4F88CB40}"/>
          </ac:spMkLst>
        </pc:spChg>
        <pc:picChg chg="add mod">
          <ac:chgData name="Gerald Cortright" userId="f0ab74a3de134d9d" providerId="LiveId" clId="{3F027D53-5797-4776-B3C7-3689B9656DE5}" dt="2022-09-01T23:52:52.719" v="6356" actId="1076"/>
          <ac:picMkLst>
            <pc:docMk/>
            <pc:sldMk cId="3369591884" sldId="283"/>
            <ac:picMk id="3" creationId="{D84373FC-91E4-4E67-9631-6EEE233A55E3}"/>
          </ac:picMkLst>
        </pc:picChg>
      </pc:sldChg>
      <pc:sldChg chg="addSp modSp add del mod">
        <pc:chgData name="Gerald Cortright" userId="f0ab74a3de134d9d" providerId="LiveId" clId="{3F027D53-5797-4776-B3C7-3689B9656DE5}" dt="2022-09-01T23:09:42.801" v="5356" actId="2696"/>
        <pc:sldMkLst>
          <pc:docMk/>
          <pc:sldMk cId="179173072" sldId="284"/>
        </pc:sldMkLst>
        <pc:spChg chg="add mod">
          <ac:chgData name="Gerald Cortright" userId="f0ab74a3de134d9d" providerId="LiveId" clId="{3F027D53-5797-4776-B3C7-3689B9656DE5}" dt="2022-09-01T21:31:06.043" v="4221" actId="20577"/>
          <ac:spMkLst>
            <pc:docMk/>
            <pc:sldMk cId="179173072" sldId="284"/>
            <ac:spMk id="4" creationId="{F67F4B97-14E0-DEE0-11F4-54A3FC3B6C2C}"/>
          </ac:spMkLst>
        </pc:spChg>
        <pc:picChg chg="add mod">
          <ac:chgData name="Gerald Cortright" userId="f0ab74a3de134d9d" providerId="LiveId" clId="{3F027D53-5797-4776-B3C7-3689B9656DE5}" dt="2022-09-01T23:09:06.646" v="5355" actId="1076"/>
          <ac:picMkLst>
            <pc:docMk/>
            <pc:sldMk cId="179173072" sldId="284"/>
            <ac:picMk id="3" creationId="{33DFE3D3-9105-6848-5943-87FA6CCBEC84}"/>
          </ac:picMkLst>
        </pc:picChg>
      </pc:sldChg>
      <pc:sldChg chg="addSp delSp modSp add mod">
        <pc:chgData name="Gerald Cortright" userId="f0ab74a3de134d9d" providerId="LiveId" clId="{3F027D53-5797-4776-B3C7-3689B9656DE5}" dt="2022-09-02T01:41:21.729" v="7590" actId="1076"/>
        <pc:sldMkLst>
          <pc:docMk/>
          <pc:sldMk cId="509271706" sldId="285"/>
        </pc:sldMkLst>
        <pc:spChg chg="add mod">
          <ac:chgData name="Gerald Cortright" userId="f0ab74a3de134d9d" providerId="LiveId" clId="{3F027D53-5797-4776-B3C7-3689B9656DE5}" dt="2022-09-02T00:09:10.141" v="6469" actId="1076"/>
          <ac:spMkLst>
            <pc:docMk/>
            <pc:sldMk cId="509271706" sldId="285"/>
            <ac:spMk id="4" creationId="{29C700B0-3EA7-D1C2-2BC2-B43F778FD356}"/>
          </ac:spMkLst>
        </pc:spChg>
        <pc:spChg chg="add del mod">
          <ac:chgData name="Gerald Cortright" userId="f0ab74a3de134d9d" providerId="LiveId" clId="{3F027D53-5797-4776-B3C7-3689B9656DE5}" dt="2022-09-02T00:09:16.196" v="6471"/>
          <ac:spMkLst>
            <pc:docMk/>
            <pc:sldMk cId="509271706" sldId="285"/>
            <ac:spMk id="6" creationId="{E8C4D966-776C-F37B-92CA-94349BC10013}"/>
          </ac:spMkLst>
        </pc:spChg>
        <pc:spChg chg="add del mod">
          <ac:chgData name="Gerald Cortright" userId="f0ab74a3de134d9d" providerId="LiveId" clId="{3F027D53-5797-4776-B3C7-3689B9656DE5}" dt="2022-09-02T00:01:15.248" v="6390"/>
          <ac:spMkLst>
            <pc:docMk/>
            <pc:sldMk cId="509271706" sldId="285"/>
            <ac:spMk id="7" creationId="{DC9E2DE9-EBB3-117E-A1FF-0BF4545ADB23}"/>
          </ac:spMkLst>
        </pc:spChg>
        <pc:spChg chg="add mod">
          <ac:chgData name="Gerald Cortright" userId="f0ab74a3de134d9d" providerId="LiveId" clId="{3F027D53-5797-4776-B3C7-3689B9656DE5}" dt="2022-09-02T00:06:25.725" v="6432" actId="1076"/>
          <ac:spMkLst>
            <pc:docMk/>
            <pc:sldMk cId="509271706" sldId="285"/>
            <ac:spMk id="8" creationId="{3FD9568C-E0AF-BDF1-525D-B91D8E09FD0A}"/>
          </ac:spMkLst>
        </pc:spChg>
        <pc:spChg chg="add mod">
          <ac:chgData name="Gerald Cortright" userId="f0ab74a3de134d9d" providerId="LiveId" clId="{3F027D53-5797-4776-B3C7-3689B9656DE5}" dt="2022-09-02T01:41:21.729" v="7590" actId="1076"/>
          <ac:spMkLst>
            <pc:docMk/>
            <pc:sldMk cId="509271706" sldId="285"/>
            <ac:spMk id="9" creationId="{7D7FB64D-E229-7D45-F94C-D7880277DFFA}"/>
          </ac:spMkLst>
        </pc:spChg>
        <pc:picChg chg="add mod modCrop">
          <ac:chgData name="Gerald Cortright" userId="f0ab74a3de134d9d" providerId="LiveId" clId="{3F027D53-5797-4776-B3C7-3689B9656DE5}" dt="2022-09-02T00:07:02.885" v="6440" actId="1076"/>
          <ac:picMkLst>
            <pc:docMk/>
            <pc:sldMk cId="509271706" sldId="285"/>
            <ac:picMk id="3" creationId="{6D37CEDE-23E7-411E-85B3-5F4DD71A927B}"/>
          </ac:picMkLst>
        </pc:picChg>
        <pc:picChg chg="add mod">
          <ac:chgData name="Gerald Cortright" userId="f0ab74a3de134d9d" providerId="LiveId" clId="{3F027D53-5797-4776-B3C7-3689B9656DE5}" dt="2022-09-02T00:09:55.890" v="6482" actId="1076"/>
          <ac:picMkLst>
            <pc:docMk/>
            <pc:sldMk cId="509271706" sldId="285"/>
            <ac:picMk id="10" creationId="{75451A13-A689-A334-385F-E003A4A65FB9}"/>
          </ac:picMkLst>
        </pc:picChg>
        <pc:picChg chg="add mod">
          <ac:chgData name="Gerald Cortright" userId="f0ab74a3de134d9d" providerId="LiveId" clId="{3F027D53-5797-4776-B3C7-3689B9656DE5}" dt="2022-09-02T00:09:58.263" v="6483" actId="1076"/>
          <ac:picMkLst>
            <pc:docMk/>
            <pc:sldMk cId="509271706" sldId="285"/>
            <ac:picMk id="11" creationId="{EB303401-AA86-BA30-2DD9-CCE136799B9A}"/>
          </ac:picMkLst>
        </pc:picChg>
      </pc:sldChg>
      <pc:sldChg chg="addSp modSp add del mod">
        <pc:chgData name="Gerald Cortright" userId="f0ab74a3de134d9d" providerId="LiveId" clId="{3F027D53-5797-4776-B3C7-3689B9656DE5}" dt="2022-09-01T23:10:27.430" v="5360" actId="2696"/>
        <pc:sldMkLst>
          <pc:docMk/>
          <pc:sldMk cId="3658930281" sldId="286"/>
        </pc:sldMkLst>
        <pc:picChg chg="add mod">
          <ac:chgData name="Gerald Cortright" userId="f0ab74a3de134d9d" providerId="LiveId" clId="{3F027D53-5797-4776-B3C7-3689B9656DE5}" dt="2022-09-01T21:43:48.784" v="4300" actId="1076"/>
          <ac:picMkLst>
            <pc:docMk/>
            <pc:sldMk cId="3658930281" sldId="286"/>
            <ac:picMk id="3" creationId="{F1754B05-92B7-9796-A05A-17696EB83352}"/>
          </ac:picMkLst>
        </pc:picChg>
      </pc:sldChg>
      <pc:sldChg chg="addSp delSp modSp add del mod replId">
        <pc:chgData name="Gerald Cortright" userId="f0ab74a3de134d9d" providerId="LiveId" clId="{3F027D53-5797-4776-B3C7-3689B9656DE5}" dt="2022-09-02T00:10:05.514" v="6484" actId="47"/>
        <pc:sldMkLst>
          <pc:docMk/>
          <pc:sldMk cId="67402557" sldId="287"/>
        </pc:sldMkLst>
        <pc:spChg chg="add mod">
          <ac:chgData name="Gerald Cortright" userId="f0ab74a3de134d9d" providerId="LiveId" clId="{3F027D53-5797-4776-B3C7-3689B9656DE5}" dt="2022-09-01T23:11:30.781" v="5399" actId="20577"/>
          <ac:spMkLst>
            <pc:docMk/>
            <pc:sldMk cId="67402557" sldId="287"/>
            <ac:spMk id="6" creationId="{87131F2C-AB6E-EDCF-D5A0-0500ECE1D9E7}"/>
          </ac:spMkLst>
        </pc:spChg>
        <pc:picChg chg="add del mod">
          <ac:chgData name="Gerald Cortright" userId="f0ab74a3de134d9d" providerId="LiveId" clId="{3F027D53-5797-4776-B3C7-3689B9656DE5}" dt="2022-09-02T00:09:28.231" v="6474" actId="21"/>
          <ac:picMkLst>
            <pc:docMk/>
            <pc:sldMk cId="67402557" sldId="287"/>
            <ac:picMk id="3" creationId="{D108E481-A36E-3F8E-0EDC-57D792331346}"/>
          </ac:picMkLst>
        </pc:picChg>
        <pc:picChg chg="add del mod">
          <ac:chgData name="Gerald Cortright" userId="f0ab74a3de134d9d" providerId="LiveId" clId="{3F027D53-5797-4776-B3C7-3689B9656DE5}" dt="2022-09-02T00:09:22.935" v="6472" actId="21"/>
          <ac:picMkLst>
            <pc:docMk/>
            <pc:sldMk cId="67402557" sldId="287"/>
            <ac:picMk id="4" creationId="{85370A54-B490-8739-732C-82A724A7435E}"/>
          </ac:picMkLst>
        </pc:picChg>
      </pc:sldChg>
      <pc:sldChg chg="addSp delSp modSp add del mod replId">
        <pc:chgData name="Gerald Cortright" userId="f0ab74a3de134d9d" providerId="LiveId" clId="{3F027D53-5797-4776-B3C7-3689B9656DE5}" dt="2022-09-01T23:11:51.235" v="5402" actId="2696"/>
        <pc:sldMkLst>
          <pc:docMk/>
          <pc:sldMk cId="3313642650" sldId="288"/>
        </pc:sldMkLst>
        <pc:picChg chg="add del mod">
          <ac:chgData name="Gerald Cortright" userId="f0ab74a3de134d9d" providerId="LiveId" clId="{3F027D53-5797-4776-B3C7-3689B9656DE5}" dt="2022-09-01T23:10:40.664" v="5362" actId="21"/>
          <ac:picMkLst>
            <pc:docMk/>
            <pc:sldMk cId="3313642650" sldId="288"/>
            <ac:picMk id="3" creationId="{1340F5A4-53FC-C58C-E332-3CB51DAC6420}"/>
          </ac:picMkLst>
        </pc:picChg>
      </pc:sldChg>
      <pc:sldChg chg="addSp delSp modSp add del mod replId">
        <pc:chgData name="Gerald Cortright" userId="f0ab74a3de134d9d" providerId="LiveId" clId="{3F027D53-5797-4776-B3C7-3689B9656DE5}" dt="2022-09-01T23:12:03.868" v="5403" actId="2696"/>
        <pc:sldMkLst>
          <pc:docMk/>
          <pc:sldMk cId="1089842766" sldId="289"/>
        </pc:sldMkLst>
        <pc:picChg chg="add del mod">
          <ac:chgData name="Gerald Cortright" userId="f0ab74a3de134d9d" providerId="LiveId" clId="{3F027D53-5797-4776-B3C7-3689B9656DE5}" dt="2022-09-01T21:38:22.902" v="4274" actId="21"/>
          <ac:picMkLst>
            <pc:docMk/>
            <pc:sldMk cId="1089842766" sldId="289"/>
            <ac:picMk id="3" creationId="{8CBD03A8-9723-B0B2-F4E1-E5DE641800FE}"/>
          </ac:picMkLst>
        </pc:picChg>
        <pc:picChg chg="add mod">
          <ac:chgData name="Gerald Cortright" userId="f0ab74a3de134d9d" providerId="LiveId" clId="{3F027D53-5797-4776-B3C7-3689B9656DE5}" dt="2022-09-01T22:44:48.096" v="4374"/>
          <ac:picMkLst>
            <pc:docMk/>
            <pc:sldMk cId="1089842766" sldId="289"/>
            <ac:picMk id="4" creationId="{FAD90FC9-E4C4-45BB-AA27-A064ECCF52CE}"/>
          </ac:picMkLst>
        </pc:picChg>
      </pc:sldChg>
      <pc:sldChg chg="addSp modSp add del mod replId">
        <pc:chgData name="Gerald Cortright" userId="f0ab74a3de134d9d" providerId="LiveId" clId="{3F027D53-5797-4776-B3C7-3689B9656DE5}" dt="2022-09-01T23:12:12.487" v="5404" actId="2696"/>
        <pc:sldMkLst>
          <pc:docMk/>
          <pc:sldMk cId="2554571368" sldId="290"/>
        </pc:sldMkLst>
        <pc:picChg chg="add mod">
          <ac:chgData name="Gerald Cortright" userId="f0ab74a3de134d9d" providerId="LiveId" clId="{3F027D53-5797-4776-B3C7-3689B9656DE5}" dt="2022-09-01T21:28:26.156" v="4145" actId="27614"/>
          <ac:picMkLst>
            <pc:docMk/>
            <pc:sldMk cId="2554571368" sldId="290"/>
            <ac:picMk id="3" creationId="{1CCEE25E-629A-67C9-2C54-D60D097152E8}"/>
          </ac:picMkLst>
        </pc:picChg>
      </pc:sldChg>
      <pc:sldChg chg="addSp delSp modSp add del mod replId">
        <pc:chgData name="Gerald Cortright" userId="f0ab74a3de134d9d" providerId="LiveId" clId="{3F027D53-5797-4776-B3C7-3689B9656DE5}" dt="2022-09-01T23:13:44.381" v="5424" actId="2696"/>
        <pc:sldMkLst>
          <pc:docMk/>
          <pc:sldMk cId="3098289847" sldId="291"/>
        </pc:sldMkLst>
        <pc:picChg chg="add del mod">
          <ac:chgData name="Gerald Cortright" userId="f0ab74a3de134d9d" providerId="LiveId" clId="{3F027D53-5797-4776-B3C7-3689B9656DE5}" dt="2022-09-01T23:12:42.169" v="5405" actId="21"/>
          <ac:picMkLst>
            <pc:docMk/>
            <pc:sldMk cId="3098289847" sldId="291"/>
            <ac:picMk id="3" creationId="{BB5A0909-126E-D2F4-D9BB-34FE90A8ECEC}"/>
          </ac:picMkLst>
        </pc:picChg>
      </pc:sldChg>
      <pc:sldChg chg="addSp delSp modSp add del mod replId">
        <pc:chgData name="Gerald Cortright" userId="f0ab74a3de134d9d" providerId="LiveId" clId="{3F027D53-5797-4776-B3C7-3689B9656DE5}" dt="2022-09-01T23:13:44.381" v="5424" actId="2696"/>
        <pc:sldMkLst>
          <pc:docMk/>
          <pc:sldMk cId="2709598918" sldId="292"/>
        </pc:sldMkLst>
        <pc:picChg chg="add del mod">
          <ac:chgData name="Gerald Cortright" userId="f0ab74a3de134d9d" providerId="LiveId" clId="{3F027D53-5797-4776-B3C7-3689B9656DE5}" dt="2022-09-01T21:54:32.644" v="4322" actId="21"/>
          <ac:picMkLst>
            <pc:docMk/>
            <pc:sldMk cId="2709598918" sldId="292"/>
            <ac:picMk id="3" creationId="{ACF16833-73D3-C85A-EE0A-5CDDA83091F8}"/>
          </ac:picMkLst>
        </pc:picChg>
      </pc:sldChg>
      <pc:sldChg chg="addSp delSp modSp add del mod replId">
        <pc:chgData name="Gerald Cortright" userId="f0ab74a3de134d9d" providerId="LiveId" clId="{3F027D53-5797-4776-B3C7-3689B9656DE5}" dt="2022-09-01T23:13:44.381" v="5424" actId="2696"/>
        <pc:sldMkLst>
          <pc:docMk/>
          <pc:sldMk cId="3219090067" sldId="293"/>
        </pc:sldMkLst>
        <pc:picChg chg="add del mod">
          <ac:chgData name="Gerald Cortright" userId="f0ab74a3de134d9d" providerId="LiveId" clId="{3F027D53-5797-4776-B3C7-3689B9656DE5}" dt="2022-09-01T21:55:56.052" v="4328" actId="21"/>
          <ac:picMkLst>
            <pc:docMk/>
            <pc:sldMk cId="3219090067" sldId="293"/>
            <ac:picMk id="3" creationId="{BD7ED4B5-C513-FBF5-67A6-B9E9B20F3916}"/>
          </ac:picMkLst>
        </pc:picChg>
      </pc:sldChg>
      <pc:sldChg chg="addSp modSp add del mod replId">
        <pc:chgData name="Gerald Cortright" userId="f0ab74a3de134d9d" providerId="LiveId" clId="{3F027D53-5797-4776-B3C7-3689B9656DE5}" dt="2022-09-01T23:55:07.128" v="6363" actId="47"/>
        <pc:sldMkLst>
          <pc:docMk/>
          <pc:sldMk cId="452991240" sldId="294"/>
        </pc:sldMkLst>
        <pc:picChg chg="add mod">
          <ac:chgData name="Gerald Cortright" userId="f0ab74a3de134d9d" providerId="LiveId" clId="{3F027D53-5797-4776-B3C7-3689B9656DE5}" dt="2022-09-01T22:49:12.008" v="4395" actId="1076"/>
          <ac:picMkLst>
            <pc:docMk/>
            <pc:sldMk cId="452991240" sldId="294"/>
            <ac:picMk id="2" creationId="{DE66ABF7-240E-2067-897F-7316C6C81B2A}"/>
          </ac:picMkLst>
        </pc:picChg>
      </pc:sldChg>
      <pc:sldChg chg="addSp delSp modSp add mod">
        <pc:chgData name="Gerald Cortright" userId="f0ab74a3de134d9d" providerId="LiveId" clId="{3F027D53-5797-4776-B3C7-3689B9656DE5}" dt="2022-09-01T23:29:19.266" v="5765" actId="20577"/>
        <pc:sldMkLst>
          <pc:docMk/>
          <pc:sldMk cId="451130378" sldId="295"/>
        </pc:sldMkLst>
        <pc:spChg chg="mod">
          <ac:chgData name="Gerald Cortright" userId="f0ab74a3de134d9d" providerId="LiveId" clId="{3F027D53-5797-4776-B3C7-3689B9656DE5}" dt="2022-09-01T23:29:19.266" v="5765" actId="20577"/>
          <ac:spMkLst>
            <pc:docMk/>
            <pc:sldMk cId="451130378" sldId="295"/>
            <ac:spMk id="4" creationId="{B7EA43AB-2347-EDDD-8B99-3A5FD7D50588}"/>
          </ac:spMkLst>
        </pc:spChg>
        <pc:spChg chg="del mod">
          <ac:chgData name="Gerald Cortright" userId="f0ab74a3de134d9d" providerId="LiveId" clId="{3F027D53-5797-4776-B3C7-3689B9656DE5}" dt="2022-09-01T23:27:08.611" v="5736" actId="478"/>
          <ac:spMkLst>
            <pc:docMk/>
            <pc:sldMk cId="451130378" sldId="295"/>
            <ac:spMk id="7" creationId="{3315422F-3419-5483-FEEE-EF7C18F3D35C}"/>
          </ac:spMkLst>
        </pc:spChg>
        <pc:picChg chg="add mod modCrop">
          <ac:chgData name="Gerald Cortright" userId="f0ab74a3de134d9d" providerId="LiveId" clId="{3F027D53-5797-4776-B3C7-3689B9656DE5}" dt="2022-09-01T23:26:52.642" v="5733" actId="1076"/>
          <ac:picMkLst>
            <pc:docMk/>
            <pc:sldMk cId="451130378" sldId="295"/>
            <ac:picMk id="3" creationId="{53FDA458-68F1-3D60-330C-D667A8BFC24D}"/>
          </ac:picMkLst>
        </pc:picChg>
        <pc:picChg chg="mod modCrop">
          <ac:chgData name="Gerald Cortright" userId="f0ab74a3de134d9d" providerId="LiveId" clId="{3F027D53-5797-4776-B3C7-3689B9656DE5}" dt="2022-09-01T23:26:40.980" v="5730" actId="1076"/>
          <ac:picMkLst>
            <pc:docMk/>
            <pc:sldMk cId="451130378" sldId="295"/>
            <ac:picMk id="9" creationId="{5F08E996-CC4B-2AF7-F29F-E0CC4982B38C}"/>
          </ac:picMkLst>
        </pc:picChg>
        <pc:picChg chg="del">
          <ac:chgData name="Gerald Cortright" userId="f0ab74a3de134d9d" providerId="LiveId" clId="{3F027D53-5797-4776-B3C7-3689B9656DE5}" dt="2022-09-01T23:01:53.075" v="4862" actId="478"/>
          <ac:picMkLst>
            <pc:docMk/>
            <pc:sldMk cId="451130378" sldId="295"/>
            <ac:picMk id="10" creationId="{9A2FA173-BA98-DBD3-A49E-4F2BAE150CF1}"/>
          </ac:picMkLst>
        </pc:picChg>
      </pc:sldChg>
      <pc:sldChg chg="add">
        <pc:chgData name="Gerald Cortright" userId="f0ab74a3de134d9d" providerId="LiveId" clId="{3F027D53-5797-4776-B3C7-3689B9656DE5}" dt="2022-09-02T00:23:28.422" v="6515" actId="2890"/>
        <pc:sldMkLst>
          <pc:docMk/>
          <pc:sldMk cId="2665712525"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32B86-681E-4F08-B735-F17387C9E7E9}"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735B1-EC4E-4931-9A47-570A40C566A4}" type="slidenum">
              <a:rPr lang="en-US" smtClean="0"/>
              <a:t>‹#›</a:t>
            </a:fld>
            <a:endParaRPr lang="en-US"/>
          </a:p>
        </p:txBody>
      </p:sp>
    </p:spTree>
    <p:extLst>
      <p:ext uri="{BB962C8B-B14F-4D97-AF65-F5344CB8AC3E}">
        <p14:creationId xmlns:p14="http://schemas.microsoft.com/office/powerpoint/2010/main" val="2031705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Compound Annual Growth Rate</a:t>
            </a:r>
          </a:p>
        </p:txBody>
      </p:sp>
      <p:sp>
        <p:nvSpPr>
          <p:cNvPr id="4" name="Slide Number Placeholder 3"/>
          <p:cNvSpPr>
            <a:spLocks noGrp="1"/>
          </p:cNvSpPr>
          <p:nvPr>
            <p:ph type="sldNum" sz="quarter" idx="5"/>
          </p:nvPr>
        </p:nvSpPr>
        <p:spPr/>
        <p:txBody>
          <a:bodyPr/>
          <a:lstStyle/>
          <a:p>
            <a:fld id="{E1C735B1-EC4E-4931-9A47-570A40C566A4}" type="slidenum">
              <a:rPr lang="en-US" smtClean="0"/>
              <a:t>6</a:t>
            </a:fld>
            <a:endParaRPr lang="en-US"/>
          </a:p>
        </p:txBody>
      </p:sp>
    </p:spTree>
    <p:extLst>
      <p:ext uri="{BB962C8B-B14F-4D97-AF65-F5344CB8AC3E}">
        <p14:creationId xmlns:p14="http://schemas.microsoft.com/office/powerpoint/2010/main" val="427320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6FE2-F0DA-89C0-7E15-D0A7C6F734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7C842-71BF-0BC7-F73B-07346B90E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77B607-B4AF-E144-8748-71DBDDBFF45F}"/>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5" name="Footer Placeholder 4">
            <a:extLst>
              <a:ext uri="{FF2B5EF4-FFF2-40B4-BE49-F238E27FC236}">
                <a16:creationId xmlns:a16="http://schemas.microsoft.com/office/drawing/2014/main" id="{D86A6FC0-3962-D54B-B9F7-C7F6D066C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900B2-6D21-9367-14D9-1870FA23E96C}"/>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2758831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6453-BB72-789D-6D62-82E167ED1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B2B5F-3050-8022-77BF-1A7FA4C0FD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71715-F6B8-EC92-ACB0-53190683D41E}"/>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5" name="Footer Placeholder 4">
            <a:extLst>
              <a:ext uri="{FF2B5EF4-FFF2-40B4-BE49-F238E27FC236}">
                <a16:creationId xmlns:a16="http://schemas.microsoft.com/office/drawing/2014/main" id="{92D769AC-2B24-9B86-6C6D-6CF9E6049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D5B25-3B22-8008-13B0-3C277812E112}"/>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415887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C6B41-6FAF-A77C-4ABA-03C84F671A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C7424E-F34E-AD5D-5B4A-317DDA9C2C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E98B5-8F63-EFF4-C278-1B2997C288D2}"/>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5" name="Footer Placeholder 4">
            <a:extLst>
              <a:ext uri="{FF2B5EF4-FFF2-40B4-BE49-F238E27FC236}">
                <a16:creationId xmlns:a16="http://schemas.microsoft.com/office/drawing/2014/main" id="{60BD1E98-4DAB-63AB-1551-1083C7B84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E93A9-03C2-EDC2-E008-9333B4B11BAD}"/>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263878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2E15-67EC-CC48-61EA-798901892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BBADA-740E-0EC9-BDFB-05BB15D8A6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6CA3F-7E53-150C-B8F5-4A53F7115E90}"/>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5" name="Footer Placeholder 4">
            <a:extLst>
              <a:ext uri="{FF2B5EF4-FFF2-40B4-BE49-F238E27FC236}">
                <a16:creationId xmlns:a16="http://schemas.microsoft.com/office/drawing/2014/main" id="{A7E0246E-1C8C-3DF0-AF28-8B2528E1E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155E2-8152-2798-D6E4-B6A9E30A9FD4}"/>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1902370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17C4-9B41-DEF6-593E-1A2F8CC2A0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A47E47-F6B9-4111-DCD7-12E6FD5359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22DC37-F96E-94EC-9507-F5B21384C8A5}"/>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5" name="Footer Placeholder 4">
            <a:extLst>
              <a:ext uri="{FF2B5EF4-FFF2-40B4-BE49-F238E27FC236}">
                <a16:creationId xmlns:a16="http://schemas.microsoft.com/office/drawing/2014/main" id="{D771D6B2-22D6-941F-1637-416DA03B5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A0B76-1DC0-C7FF-382E-A6333505AB11}"/>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36170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0A20A-38F1-236F-E78A-998DD4CEE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D4BE0-F196-10BE-00ED-8D3800AAE5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BDFFC-6350-923C-0062-23865E13CA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46620E-53E4-3DF0-3008-5EA5B1160EF1}"/>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6" name="Footer Placeholder 5">
            <a:extLst>
              <a:ext uri="{FF2B5EF4-FFF2-40B4-BE49-F238E27FC236}">
                <a16:creationId xmlns:a16="http://schemas.microsoft.com/office/drawing/2014/main" id="{AE435430-526A-B673-3E0C-289F74B3B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FFD8D-05E1-15DB-8F86-042C33B4A4A9}"/>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2587828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6320-DA0B-D541-BE0E-363132785C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05C885-87CA-87FB-1341-D67DCC062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427ED-68EC-0B4B-DC75-ED847D9E67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31788-873F-B5BF-62B0-E3D7CE101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2CA224-EC8B-47BB-5DAD-A7E29F9CD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D8261-0241-989D-A07E-7003472D0EDF}"/>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8" name="Footer Placeholder 7">
            <a:extLst>
              <a:ext uri="{FF2B5EF4-FFF2-40B4-BE49-F238E27FC236}">
                <a16:creationId xmlns:a16="http://schemas.microsoft.com/office/drawing/2014/main" id="{537D3456-597D-92CC-687D-7ADA0C55AE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2B5249-C6BC-324D-EE87-0043437BC40E}"/>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329523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1B42-AC3E-8970-3588-97ECF5AF50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525C26-6704-21BC-2685-22F261A07579}"/>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4" name="Footer Placeholder 3">
            <a:extLst>
              <a:ext uri="{FF2B5EF4-FFF2-40B4-BE49-F238E27FC236}">
                <a16:creationId xmlns:a16="http://schemas.microsoft.com/office/drawing/2014/main" id="{A4F92A1B-F209-41AA-12C4-82E9114E70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98537-EF27-DB3D-84CF-CBCA54C35901}"/>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1267691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7AFF73-55C0-C4A8-B3D8-CA6CD0E49A03}"/>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3" name="Footer Placeholder 2">
            <a:extLst>
              <a:ext uri="{FF2B5EF4-FFF2-40B4-BE49-F238E27FC236}">
                <a16:creationId xmlns:a16="http://schemas.microsoft.com/office/drawing/2014/main" id="{F24F26D3-CDAA-22F5-EB1F-5C891F8BB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975477-4D1E-6DE2-2AFE-BD1812DE1DA3}"/>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3750888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E0AC-D1A3-EAC1-AD50-03D6C400F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16B0C5-57E0-1D07-56E7-31DA1300A8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A749CE-DABD-8170-8CAE-D2E8138DA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D47E75-C5ED-01CA-695C-E40BC32BDDA7}"/>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6" name="Footer Placeholder 5">
            <a:extLst>
              <a:ext uri="{FF2B5EF4-FFF2-40B4-BE49-F238E27FC236}">
                <a16:creationId xmlns:a16="http://schemas.microsoft.com/office/drawing/2014/main" id="{920B5FA2-8F70-E4C7-D3E2-89A710F61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96AB21-B697-79A0-FC4C-B11B1635F571}"/>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81321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1A12-68EC-3147-F5C5-F50B0933E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F38FFB-6C1E-9444-6B57-E5D6509BD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A083A0-02F6-0897-FB97-5D1BFAB45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C5ED9-004D-1C2E-C0D4-7A390AF77A1F}"/>
              </a:ext>
            </a:extLst>
          </p:cNvPr>
          <p:cNvSpPr>
            <a:spLocks noGrp="1"/>
          </p:cNvSpPr>
          <p:nvPr>
            <p:ph type="dt" sz="half" idx="10"/>
          </p:nvPr>
        </p:nvSpPr>
        <p:spPr/>
        <p:txBody>
          <a:bodyPr/>
          <a:lstStyle/>
          <a:p>
            <a:fld id="{3613B215-4C18-4AD0-A2E5-3DEA06207CB2}" type="datetimeFigureOut">
              <a:rPr lang="en-US" smtClean="0"/>
              <a:t>9/1/2022</a:t>
            </a:fld>
            <a:endParaRPr lang="en-US"/>
          </a:p>
        </p:txBody>
      </p:sp>
      <p:sp>
        <p:nvSpPr>
          <p:cNvPr id="6" name="Footer Placeholder 5">
            <a:extLst>
              <a:ext uri="{FF2B5EF4-FFF2-40B4-BE49-F238E27FC236}">
                <a16:creationId xmlns:a16="http://schemas.microsoft.com/office/drawing/2014/main" id="{0980F242-4B3C-2988-3AFD-98D857281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70754-F46B-D01D-F49A-44196E9464C3}"/>
              </a:ext>
            </a:extLst>
          </p:cNvPr>
          <p:cNvSpPr>
            <a:spLocks noGrp="1"/>
          </p:cNvSpPr>
          <p:nvPr>
            <p:ph type="sldNum" sz="quarter" idx="12"/>
          </p:nvPr>
        </p:nvSpPr>
        <p:spPr/>
        <p:txBody>
          <a:bodyPr/>
          <a:lstStyle/>
          <a:p>
            <a:fld id="{50FE1CF0-1B90-47C8-A658-3F6A507FFDE5}" type="slidenum">
              <a:rPr lang="en-US" smtClean="0"/>
              <a:t>‹#›</a:t>
            </a:fld>
            <a:endParaRPr lang="en-US"/>
          </a:p>
        </p:txBody>
      </p:sp>
    </p:spTree>
    <p:extLst>
      <p:ext uri="{BB962C8B-B14F-4D97-AF65-F5344CB8AC3E}">
        <p14:creationId xmlns:p14="http://schemas.microsoft.com/office/powerpoint/2010/main" val="247227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5D60D-9B62-1F58-C42A-36FCDFE747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05796-0D39-5422-FD0D-0F3119C7F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F6F6A-140D-0400-DBA3-0E654E57D6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3B215-4C18-4AD0-A2E5-3DEA06207CB2}" type="datetimeFigureOut">
              <a:rPr lang="en-US" smtClean="0"/>
              <a:t>9/1/2022</a:t>
            </a:fld>
            <a:endParaRPr lang="en-US"/>
          </a:p>
        </p:txBody>
      </p:sp>
      <p:sp>
        <p:nvSpPr>
          <p:cNvPr id="5" name="Footer Placeholder 4">
            <a:extLst>
              <a:ext uri="{FF2B5EF4-FFF2-40B4-BE49-F238E27FC236}">
                <a16:creationId xmlns:a16="http://schemas.microsoft.com/office/drawing/2014/main" id="{FAA9885F-FE6A-8EEB-A813-2CD5BEAECF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0EB4AC-8D57-1598-9E9E-58355FA077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E1CF0-1B90-47C8-A658-3F6A507FFDE5}" type="slidenum">
              <a:rPr lang="en-US" smtClean="0"/>
              <a:t>‹#›</a:t>
            </a:fld>
            <a:endParaRPr lang="en-US"/>
          </a:p>
        </p:txBody>
      </p:sp>
    </p:spTree>
    <p:extLst>
      <p:ext uri="{BB962C8B-B14F-4D97-AF65-F5344CB8AC3E}">
        <p14:creationId xmlns:p14="http://schemas.microsoft.com/office/powerpoint/2010/main" val="98356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0BF1980B-A956-00BE-3C06-0EDBBAD3301C}"/>
              </a:ext>
            </a:extLst>
          </p:cNvPr>
          <p:cNvSpPr txBox="1"/>
          <p:nvPr/>
        </p:nvSpPr>
        <p:spPr>
          <a:xfrm>
            <a:off x="1111702" y="1951671"/>
            <a:ext cx="9968593" cy="2954655"/>
          </a:xfrm>
          <a:prstGeom prst="rect">
            <a:avLst/>
          </a:prstGeom>
          <a:noFill/>
        </p:spPr>
        <p:txBody>
          <a:bodyPr wrap="square" rtlCol="0">
            <a:spAutoFit/>
          </a:bodyPr>
          <a:lstStyle/>
          <a:p>
            <a:pPr algn="ctr"/>
            <a:r>
              <a:rPr lang="en-US" sz="2400" dirty="0">
                <a:effectLst/>
                <a:latin typeface="Abadi" panose="020B0604020104020204" pitchFamily="34" charset="0"/>
                <a:ea typeface="Times New Roman" panose="02020603050405020304" pitchFamily="18" charset="0"/>
                <a:cs typeface="Times New Roman" panose="02020603050405020304" pitchFamily="18" charset="0"/>
              </a:rPr>
              <a:t>Philanthropy is a multifaceted and complex subject. Specifically, in disaster relief - Given that each disaster is unique, and that the ruling government has its own set of cultural norms, a transparent system that is borderless and does not rely on local actors to behave fairly or honestly is essential. There continues to be millions of dollars of aid which is stolen, damaged, or simply “lost”</a:t>
            </a:r>
            <a:r>
              <a:rPr lang="en-US" sz="2400" dirty="0">
                <a:latin typeface="Abadi" panose="020B0604020104020204" pitchFamily="34" charset="0"/>
                <a:ea typeface="Times New Roman" panose="02020603050405020304" pitchFamily="18" charset="0"/>
                <a:cs typeface="Times New Roman" panose="02020603050405020304" pitchFamily="18" charset="0"/>
              </a:rPr>
              <a:t> in the incoherent shuffle of the crisis setting annually – bypassing the intended recipients who are in crisis.</a:t>
            </a:r>
            <a:r>
              <a:rPr lang="en-US" sz="2400" dirty="0">
                <a:effectLst/>
                <a:latin typeface="Abadi" panose="020B0604020104020204" pitchFamily="34" charset="0"/>
                <a:ea typeface="Times New Roman" panose="02020603050405020304" pitchFamily="18" charset="0"/>
                <a:cs typeface="Times New Roman" panose="02020603050405020304" pitchFamily="18" charset="0"/>
              </a:rPr>
              <a:t> </a:t>
            </a:r>
            <a:endParaRPr lang="en-US" sz="2400" dirty="0">
              <a:effectLst/>
              <a:latin typeface="Abadi" panose="020B060402010402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4296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3" name="TextBox 2">
            <a:extLst>
              <a:ext uri="{FF2B5EF4-FFF2-40B4-BE49-F238E27FC236}">
                <a16:creationId xmlns:a16="http://schemas.microsoft.com/office/drawing/2014/main" id="{577841AE-E1D4-9A74-C1A1-0B71F61DCB64}"/>
              </a:ext>
            </a:extLst>
          </p:cNvPr>
          <p:cNvSpPr txBox="1"/>
          <p:nvPr/>
        </p:nvSpPr>
        <p:spPr>
          <a:xfrm>
            <a:off x="2077811" y="684248"/>
            <a:ext cx="7747907" cy="584775"/>
          </a:xfrm>
          <a:prstGeom prst="rect">
            <a:avLst/>
          </a:prstGeom>
          <a:noFill/>
        </p:spPr>
        <p:txBody>
          <a:bodyPr wrap="square" rtlCol="0">
            <a:spAutoFit/>
          </a:bodyPr>
          <a:lstStyle/>
          <a:p>
            <a:pPr algn="ctr"/>
            <a:r>
              <a:rPr lang="en-US" sz="3200" dirty="0">
                <a:latin typeface="Abadi" panose="020B0604020104020204" pitchFamily="34" charset="0"/>
                <a:ea typeface="Times New Roman" panose="02020603050405020304" pitchFamily="18" charset="0"/>
                <a:cs typeface="Times New Roman" panose="02020603050405020304" pitchFamily="18" charset="0"/>
              </a:rPr>
              <a:t>View Organizations Page</a:t>
            </a:r>
          </a:p>
        </p:txBody>
      </p:sp>
      <p:pic>
        <p:nvPicPr>
          <p:cNvPr id="6" name="Picture 5" descr="Graphical user interface, application&#10;&#10;Description automatically generated">
            <a:extLst>
              <a:ext uri="{FF2B5EF4-FFF2-40B4-BE49-F238E27FC236}">
                <a16:creationId xmlns:a16="http://schemas.microsoft.com/office/drawing/2014/main" id="{9C31FB3E-9656-744A-109E-6F8AA2799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241" y="1804609"/>
            <a:ext cx="6554785" cy="4734736"/>
          </a:xfrm>
          <a:prstGeom prst="rect">
            <a:avLst/>
          </a:prstGeom>
        </p:spPr>
      </p:pic>
      <p:sp>
        <p:nvSpPr>
          <p:cNvPr id="7" name="TextBox 6">
            <a:extLst>
              <a:ext uri="{FF2B5EF4-FFF2-40B4-BE49-F238E27FC236}">
                <a16:creationId xmlns:a16="http://schemas.microsoft.com/office/drawing/2014/main" id="{763242AD-2683-DC31-F2FE-896CEC0C90FC}"/>
              </a:ext>
            </a:extLst>
          </p:cNvPr>
          <p:cNvSpPr txBox="1"/>
          <p:nvPr/>
        </p:nvSpPr>
        <p:spPr>
          <a:xfrm>
            <a:off x="535083" y="3571812"/>
            <a:ext cx="441007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badi" panose="020B0604020104020204" pitchFamily="34" charset="0"/>
              </a:rPr>
              <a:t>Viewing a catalog of available organizations and the assets they require</a:t>
            </a:r>
          </a:p>
        </p:txBody>
      </p:sp>
    </p:spTree>
    <p:extLst>
      <p:ext uri="{BB962C8B-B14F-4D97-AF65-F5344CB8AC3E}">
        <p14:creationId xmlns:p14="http://schemas.microsoft.com/office/powerpoint/2010/main" val="291201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4" name="TextBox 3">
            <a:extLst>
              <a:ext uri="{FF2B5EF4-FFF2-40B4-BE49-F238E27FC236}">
                <a16:creationId xmlns:a16="http://schemas.microsoft.com/office/drawing/2014/main" id="{B7EA43AB-2347-EDDD-8B99-3A5FD7D50588}"/>
              </a:ext>
            </a:extLst>
          </p:cNvPr>
          <p:cNvSpPr txBox="1"/>
          <p:nvPr/>
        </p:nvSpPr>
        <p:spPr>
          <a:xfrm>
            <a:off x="198892" y="2890390"/>
            <a:ext cx="5147073" cy="1077218"/>
          </a:xfrm>
          <a:prstGeom prst="rect">
            <a:avLst/>
          </a:prstGeom>
          <a:noFill/>
        </p:spPr>
        <p:txBody>
          <a:bodyPr wrap="square" rtlCol="0">
            <a:spAutoFit/>
          </a:bodyPr>
          <a:lstStyle/>
          <a:p>
            <a:pPr algn="ctr"/>
            <a:r>
              <a:rPr lang="en-US" sz="3200" dirty="0">
                <a:latin typeface="Abadi" panose="020B0604020104020204" pitchFamily="34" charset="0"/>
                <a:ea typeface="Times New Roman" panose="02020603050405020304" pitchFamily="18" charset="0"/>
                <a:cs typeface="Times New Roman" panose="02020603050405020304" pitchFamily="18" charset="0"/>
              </a:rPr>
              <a:t>Donor to select an organization</a:t>
            </a:r>
          </a:p>
        </p:txBody>
      </p:sp>
      <p:pic>
        <p:nvPicPr>
          <p:cNvPr id="10" name="Picture 9">
            <a:extLst>
              <a:ext uri="{FF2B5EF4-FFF2-40B4-BE49-F238E27FC236}">
                <a16:creationId xmlns:a16="http://schemas.microsoft.com/office/drawing/2014/main" id="{9A2FA173-BA98-DBD3-A49E-4F2BAE150CF1}"/>
              </a:ext>
            </a:extLst>
          </p:cNvPr>
          <p:cNvPicPr>
            <a:picLocks noChangeAspect="1"/>
          </p:cNvPicPr>
          <p:nvPr/>
        </p:nvPicPr>
        <p:blipFill rotWithShape="1">
          <a:blip r:embed="rId3">
            <a:extLst>
              <a:ext uri="{28A0092B-C50C-407E-A947-70E740481C1C}">
                <a14:useLocalDpi xmlns:a14="http://schemas.microsoft.com/office/drawing/2010/main" val="0"/>
              </a:ext>
            </a:extLst>
          </a:blip>
          <a:srcRect l="4076" t="11882" r="4790" b="58560"/>
          <a:stretch/>
        </p:blipFill>
        <p:spPr>
          <a:xfrm>
            <a:off x="5555263" y="128753"/>
            <a:ext cx="6605388" cy="1840006"/>
          </a:xfrm>
          <a:prstGeom prst="rect">
            <a:avLst/>
          </a:prstGeom>
        </p:spPr>
      </p:pic>
      <p:pic>
        <p:nvPicPr>
          <p:cNvPr id="9" name="Picture 8" descr="A computer screen capture&#10;&#10;Description automatically generated with medium confidence">
            <a:extLst>
              <a:ext uri="{FF2B5EF4-FFF2-40B4-BE49-F238E27FC236}">
                <a16:creationId xmlns:a16="http://schemas.microsoft.com/office/drawing/2014/main" id="{5F08E996-CC4B-2AF7-F29F-E0CC4982B38C}"/>
              </a:ext>
            </a:extLst>
          </p:cNvPr>
          <p:cNvPicPr>
            <a:picLocks noChangeAspect="1"/>
          </p:cNvPicPr>
          <p:nvPr/>
        </p:nvPicPr>
        <p:blipFill rotWithShape="1">
          <a:blip r:embed="rId4">
            <a:extLst>
              <a:ext uri="{28A0092B-C50C-407E-A947-70E740481C1C}">
                <a14:useLocalDpi xmlns:a14="http://schemas.microsoft.com/office/drawing/2010/main" val="0"/>
              </a:ext>
            </a:extLst>
          </a:blip>
          <a:srcRect l="25945" t="14173" r="4223" b="18668"/>
          <a:stretch/>
        </p:blipFill>
        <p:spPr>
          <a:xfrm>
            <a:off x="5544858" y="2733870"/>
            <a:ext cx="6615793" cy="4124130"/>
          </a:xfrm>
          <a:prstGeom prst="rect">
            <a:avLst/>
          </a:prstGeom>
        </p:spPr>
      </p:pic>
    </p:spTree>
    <p:extLst>
      <p:ext uri="{BB962C8B-B14F-4D97-AF65-F5344CB8AC3E}">
        <p14:creationId xmlns:p14="http://schemas.microsoft.com/office/powerpoint/2010/main" val="162260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4" name="TextBox 3">
            <a:extLst>
              <a:ext uri="{FF2B5EF4-FFF2-40B4-BE49-F238E27FC236}">
                <a16:creationId xmlns:a16="http://schemas.microsoft.com/office/drawing/2014/main" id="{B7EA43AB-2347-EDDD-8B99-3A5FD7D50588}"/>
              </a:ext>
            </a:extLst>
          </p:cNvPr>
          <p:cNvSpPr txBox="1"/>
          <p:nvPr/>
        </p:nvSpPr>
        <p:spPr>
          <a:xfrm>
            <a:off x="1894935" y="511762"/>
            <a:ext cx="8402128" cy="646331"/>
          </a:xfrm>
          <a:prstGeom prst="rect">
            <a:avLst/>
          </a:prstGeom>
          <a:noFill/>
        </p:spPr>
        <p:txBody>
          <a:bodyPr wrap="square" rtlCol="0">
            <a:spAutoFit/>
          </a:bodyPr>
          <a:lstStyle/>
          <a:p>
            <a:pPr algn="ctr"/>
            <a:r>
              <a:rPr lang="en-US" sz="3600" dirty="0">
                <a:latin typeface="Abadi" panose="020B0604020104020204" pitchFamily="34" charset="0"/>
                <a:ea typeface="Times New Roman" panose="02020603050405020304" pitchFamily="18" charset="0"/>
                <a:cs typeface="Times New Roman" panose="02020603050405020304" pitchFamily="18" charset="0"/>
              </a:rPr>
              <a:t>Donor to select Item</a:t>
            </a:r>
          </a:p>
        </p:txBody>
      </p:sp>
      <p:pic>
        <p:nvPicPr>
          <p:cNvPr id="9" name="Picture 8" descr="A computer screen capture&#10;&#10;Description automatically generated with medium confidence">
            <a:extLst>
              <a:ext uri="{FF2B5EF4-FFF2-40B4-BE49-F238E27FC236}">
                <a16:creationId xmlns:a16="http://schemas.microsoft.com/office/drawing/2014/main" id="{5F08E996-CC4B-2AF7-F29F-E0CC4982B38C}"/>
              </a:ext>
            </a:extLst>
          </p:cNvPr>
          <p:cNvPicPr>
            <a:picLocks noChangeAspect="1"/>
          </p:cNvPicPr>
          <p:nvPr/>
        </p:nvPicPr>
        <p:blipFill rotWithShape="1">
          <a:blip r:embed="rId3">
            <a:extLst>
              <a:ext uri="{28A0092B-C50C-407E-A947-70E740481C1C}">
                <a14:useLocalDpi xmlns:a14="http://schemas.microsoft.com/office/drawing/2010/main" val="0"/>
              </a:ext>
            </a:extLst>
          </a:blip>
          <a:srcRect l="34002" t="14173" r="16399" b="18668"/>
          <a:stretch/>
        </p:blipFill>
        <p:spPr>
          <a:xfrm>
            <a:off x="6854477" y="2187575"/>
            <a:ext cx="5080000" cy="4458558"/>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53FDA458-68F1-3D60-330C-D667A8BFC24D}"/>
              </a:ext>
            </a:extLst>
          </p:cNvPr>
          <p:cNvPicPr>
            <a:picLocks noChangeAspect="1"/>
          </p:cNvPicPr>
          <p:nvPr/>
        </p:nvPicPr>
        <p:blipFill rotWithShape="1">
          <a:blip r:embed="rId4">
            <a:extLst>
              <a:ext uri="{28A0092B-C50C-407E-A947-70E740481C1C}">
                <a14:useLocalDpi xmlns:a14="http://schemas.microsoft.com/office/drawing/2010/main" val="0"/>
              </a:ext>
            </a:extLst>
          </a:blip>
          <a:srcRect l="3226" t="13459" r="3226" b="14445"/>
          <a:stretch/>
        </p:blipFill>
        <p:spPr>
          <a:xfrm>
            <a:off x="68349" y="2546995"/>
            <a:ext cx="6717779" cy="3739718"/>
          </a:xfrm>
          <a:prstGeom prst="rect">
            <a:avLst/>
          </a:prstGeom>
        </p:spPr>
      </p:pic>
    </p:spTree>
    <p:extLst>
      <p:ext uri="{BB962C8B-B14F-4D97-AF65-F5344CB8AC3E}">
        <p14:creationId xmlns:p14="http://schemas.microsoft.com/office/powerpoint/2010/main" val="451130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pic>
        <p:nvPicPr>
          <p:cNvPr id="8" name="Picture 7" descr="Graphical user interface, text, application&#10;&#10;Description automatically generated">
            <a:extLst>
              <a:ext uri="{FF2B5EF4-FFF2-40B4-BE49-F238E27FC236}">
                <a16:creationId xmlns:a16="http://schemas.microsoft.com/office/drawing/2014/main" id="{716D3E98-140F-971E-DA66-5699C0B88B3C}"/>
              </a:ext>
            </a:extLst>
          </p:cNvPr>
          <p:cNvPicPr>
            <a:picLocks noChangeAspect="1"/>
          </p:cNvPicPr>
          <p:nvPr/>
        </p:nvPicPr>
        <p:blipFill rotWithShape="1">
          <a:blip r:embed="rId3">
            <a:extLst>
              <a:ext uri="{28A0092B-C50C-407E-A947-70E740481C1C}">
                <a14:useLocalDpi xmlns:a14="http://schemas.microsoft.com/office/drawing/2010/main" val="0"/>
              </a:ext>
            </a:extLst>
          </a:blip>
          <a:srcRect t="11923" r="4651"/>
          <a:stretch/>
        </p:blipFill>
        <p:spPr>
          <a:xfrm>
            <a:off x="-158173" y="1668737"/>
            <a:ext cx="6867525" cy="5448300"/>
          </a:xfrm>
          <a:prstGeom prst="rect">
            <a:avLst/>
          </a:prstGeom>
        </p:spPr>
      </p:pic>
      <p:pic>
        <p:nvPicPr>
          <p:cNvPr id="10" name="Picture 9" descr="A computer screen capture&#10;&#10;Description automatically generated with medium confidence">
            <a:extLst>
              <a:ext uri="{FF2B5EF4-FFF2-40B4-BE49-F238E27FC236}">
                <a16:creationId xmlns:a16="http://schemas.microsoft.com/office/drawing/2014/main" id="{37832746-6525-86AA-B8FD-D4F8FF1CA4AB}"/>
              </a:ext>
            </a:extLst>
          </p:cNvPr>
          <p:cNvPicPr>
            <a:picLocks noChangeAspect="1"/>
          </p:cNvPicPr>
          <p:nvPr/>
        </p:nvPicPr>
        <p:blipFill rotWithShape="1">
          <a:blip r:embed="rId4">
            <a:extLst>
              <a:ext uri="{28A0092B-C50C-407E-A947-70E740481C1C}">
                <a14:useLocalDpi xmlns:a14="http://schemas.microsoft.com/office/drawing/2010/main" val="0"/>
              </a:ext>
            </a:extLst>
          </a:blip>
          <a:srcRect l="32755" t="13705" r="13908" b="17333"/>
          <a:stretch/>
        </p:blipFill>
        <p:spPr>
          <a:xfrm>
            <a:off x="6964218" y="2398642"/>
            <a:ext cx="5160688" cy="4392347"/>
          </a:xfrm>
          <a:prstGeom prst="rect">
            <a:avLst/>
          </a:prstGeom>
        </p:spPr>
      </p:pic>
      <p:sp>
        <p:nvSpPr>
          <p:cNvPr id="11" name="TextBox 10">
            <a:extLst>
              <a:ext uri="{FF2B5EF4-FFF2-40B4-BE49-F238E27FC236}">
                <a16:creationId xmlns:a16="http://schemas.microsoft.com/office/drawing/2014/main" id="{86C10B00-5B86-B7FD-0FAF-4EF088C72FD5}"/>
              </a:ext>
            </a:extLst>
          </p:cNvPr>
          <p:cNvSpPr txBox="1"/>
          <p:nvPr/>
        </p:nvSpPr>
        <p:spPr>
          <a:xfrm>
            <a:off x="1894935" y="430599"/>
            <a:ext cx="8402128" cy="646331"/>
          </a:xfrm>
          <a:prstGeom prst="rect">
            <a:avLst/>
          </a:prstGeom>
          <a:noFill/>
        </p:spPr>
        <p:txBody>
          <a:bodyPr wrap="square" rtlCol="0">
            <a:spAutoFit/>
          </a:bodyPr>
          <a:lstStyle/>
          <a:p>
            <a:pPr algn="ctr"/>
            <a:r>
              <a:rPr lang="en-US" sz="3600" dirty="0">
                <a:latin typeface="Abadi" panose="020B0604020104020204" pitchFamily="34" charset="0"/>
                <a:ea typeface="Times New Roman" panose="02020603050405020304" pitchFamily="18" charset="0"/>
                <a:cs typeface="Times New Roman" panose="02020603050405020304" pitchFamily="18" charset="0"/>
              </a:rPr>
              <a:t>Click “Donate”</a:t>
            </a:r>
          </a:p>
        </p:txBody>
      </p:sp>
    </p:spTree>
    <p:extLst>
      <p:ext uri="{BB962C8B-B14F-4D97-AF65-F5344CB8AC3E}">
        <p14:creationId xmlns:p14="http://schemas.microsoft.com/office/powerpoint/2010/main" val="209445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3" name="TextBox 2">
            <a:extLst>
              <a:ext uri="{FF2B5EF4-FFF2-40B4-BE49-F238E27FC236}">
                <a16:creationId xmlns:a16="http://schemas.microsoft.com/office/drawing/2014/main" id="{577841AE-E1D4-9A74-C1A1-0B71F61DCB64}"/>
              </a:ext>
            </a:extLst>
          </p:cNvPr>
          <p:cNvSpPr txBox="1"/>
          <p:nvPr/>
        </p:nvSpPr>
        <p:spPr>
          <a:xfrm>
            <a:off x="2374493" y="803099"/>
            <a:ext cx="7443011" cy="1077218"/>
          </a:xfrm>
          <a:prstGeom prst="rect">
            <a:avLst/>
          </a:prstGeom>
          <a:noFill/>
        </p:spPr>
        <p:txBody>
          <a:bodyPr wrap="square" rtlCol="0">
            <a:spAutoFit/>
          </a:bodyPr>
          <a:lstStyle/>
          <a:p>
            <a:pPr algn="ctr"/>
            <a:r>
              <a:rPr lang="en-US" sz="3200" dirty="0">
                <a:latin typeface="Abadi" panose="020B0604020104020204" pitchFamily="34" charset="0"/>
                <a:ea typeface="Times New Roman" panose="02020603050405020304" pitchFamily="18" charset="0"/>
                <a:cs typeface="Times New Roman" panose="02020603050405020304" pitchFamily="18" charset="0"/>
              </a:rPr>
              <a:t>Purchased Item “minted” and tokenized as a smart contract</a:t>
            </a:r>
          </a:p>
        </p:txBody>
      </p:sp>
      <p:sp>
        <p:nvSpPr>
          <p:cNvPr id="4" name="TextBox 3">
            <a:extLst>
              <a:ext uri="{FF2B5EF4-FFF2-40B4-BE49-F238E27FC236}">
                <a16:creationId xmlns:a16="http://schemas.microsoft.com/office/drawing/2014/main" id="{5D55272A-FF43-E501-AEF3-B2388B5266C5}"/>
              </a:ext>
            </a:extLst>
          </p:cNvPr>
          <p:cNvSpPr txBox="1"/>
          <p:nvPr/>
        </p:nvSpPr>
        <p:spPr>
          <a:xfrm>
            <a:off x="111837" y="3733093"/>
            <a:ext cx="8369689"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badi" panose="020B0604020104020204" pitchFamily="34" charset="0"/>
              </a:rPr>
              <a:t>Open zeppelin ERC 721 smart contract(NFT)</a:t>
            </a:r>
          </a:p>
          <a:p>
            <a:pPr marL="285750" indent="-285750">
              <a:buFont typeface="Arial" panose="020B0604020202020204" pitchFamily="34" charset="0"/>
              <a:buChar char="•"/>
            </a:pPr>
            <a:r>
              <a:rPr lang="en-US" sz="2000" dirty="0">
                <a:latin typeface="Abadi" panose="020B0604020104020204" pitchFamily="34" charset="0"/>
              </a:rPr>
              <a:t>Create roles within contract for custom delegation(NGO, local, etc.) </a:t>
            </a:r>
          </a:p>
          <a:p>
            <a:pPr marL="285750" indent="-285750">
              <a:buFont typeface="Arial" panose="020B0604020202020204" pitchFamily="34" charset="0"/>
              <a:buChar char="•"/>
            </a:pPr>
            <a:r>
              <a:rPr lang="en-US" sz="2000" dirty="0">
                <a:latin typeface="Abadi" panose="020B0604020104020204" pitchFamily="34" charset="0"/>
              </a:rPr>
              <a:t>Functionality can be delegated specific to the organization</a:t>
            </a:r>
          </a:p>
          <a:p>
            <a:pPr marL="285750" indent="-285750">
              <a:buFont typeface="Arial" panose="020B0604020202020204" pitchFamily="34" charset="0"/>
              <a:buChar char="•"/>
            </a:pPr>
            <a:r>
              <a:rPr lang="en-US" sz="2000" dirty="0">
                <a:latin typeface="Abadi" panose="020B0604020104020204" pitchFamily="34" charset="0"/>
              </a:rPr>
              <a:t>IPFS CID tokenization </a:t>
            </a:r>
          </a:p>
          <a:p>
            <a:endParaRPr lang="en-US" dirty="0"/>
          </a:p>
        </p:txBody>
      </p:sp>
      <p:pic>
        <p:nvPicPr>
          <p:cNvPr id="7" name="Picture 6">
            <a:extLst>
              <a:ext uri="{FF2B5EF4-FFF2-40B4-BE49-F238E27FC236}">
                <a16:creationId xmlns:a16="http://schemas.microsoft.com/office/drawing/2014/main" id="{880009E0-0005-7E27-65CF-F06E9157ADF6}"/>
              </a:ext>
            </a:extLst>
          </p:cNvPr>
          <p:cNvPicPr>
            <a:picLocks noChangeAspect="1"/>
          </p:cNvPicPr>
          <p:nvPr/>
        </p:nvPicPr>
        <p:blipFill>
          <a:blip r:embed="rId3"/>
          <a:stretch>
            <a:fillRect/>
          </a:stretch>
        </p:blipFill>
        <p:spPr>
          <a:xfrm>
            <a:off x="8593364" y="2866176"/>
            <a:ext cx="2834659" cy="2812221"/>
          </a:xfrm>
          <a:prstGeom prst="rect">
            <a:avLst/>
          </a:prstGeom>
        </p:spPr>
      </p:pic>
    </p:spTree>
    <p:extLst>
      <p:ext uri="{BB962C8B-B14F-4D97-AF65-F5344CB8AC3E}">
        <p14:creationId xmlns:p14="http://schemas.microsoft.com/office/powerpoint/2010/main" val="219831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pic>
        <p:nvPicPr>
          <p:cNvPr id="3" name="Picture 2" descr="Graphical user interface, text, application&#10;&#10;Description automatically generated">
            <a:extLst>
              <a:ext uri="{FF2B5EF4-FFF2-40B4-BE49-F238E27FC236}">
                <a16:creationId xmlns:a16="http://schemas.microsoft.com/office/drawing/2014/main" id="{D84373FC-91E4-4E67-9631-6EEE233A5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811" y="452585"/>
            <a:ext cx="7189290" cy="6174499"/>
          </a:xfrm>
          <a:prstGeom prst="rect">
            <a:avLst/>
          </a:prstGeom>
        </p:spPr>
      </p:pic>
      <p:sp>
        <p:nvSpPr>
          <p:cNvPr id="4" name="TextBox 3">
            <a:extLst>
              <a:ext uri="{FF2B5EF4-FFF2-40B4-BE49-F238E27FC236}">
                <a16:creationId xmlns:a16="http://schemas.microsoft.com/office/drawing/2014/main" id="{5DF2CCB1-1085-3046-6BC4-0F8D4F88CB40}"/>
              </a:ext>
            </a:extLst>
          </p:cNvPr>
          <p:cNvSpPr txBox="1"/>
          <p:nvPr/>
        </p:nvSpPr>
        <p:spPr>
          <a:xfrm>
            <a:off x="-212102" y="3105833"/>
            <a:ext cx="5891406" cy="892552"/>
          </a:xfrm>
          <a:prstGeom prst="rect">
            <a:avLst/>
          </a:prstGeom>
          <a:noFill/>
        </p:spPr>
        <p:txBody>
          <a:bodyPr wrap="square" rtlCol="0">
            <a:spAutoFit/>
          </a:bodyPr>
          <a:lstStyle/>
          <a:p>
            <a:pPr algn="ctr"/>
            <a:r>
              <a:rPr lang="en-US" sz="3600" dirty="0"/>
              <a:t>Generate Donation Receipt</a:t>
            </a:r>
          </a:p>
          <a:p>
            <a:pPr algn="ctr"/>
            <a:r>
              <a:rPr lang="en-US" sz="1600" dirty="0"/>
              <a:t>Valuable for building out a system</a:t>
            </a:r>
          </a:p>
        </p:txBody>
      </p:sp>
    </p:spTree>
    <p:extLst>
      <p:ext uri="{BB962C8B-B14F-4D97-AF65-F5344CB8AC3E}">
        <p14:creationId xmlns:p14="http://schemas.microsoft.com/office/powerpoint/2010/main" val="336959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pic>
        <p:nvPicPr>
          <p:cNvPr id="3" name="Picture 2" descr="Text&#10;&#10;Description automatically generated">
            <a:extLst>
              <a:ext uri="{FF2B5EF4-FFF2-40B4-BE49-F238E27FC236}">
                <a16:creationId xmlns:a16="http://schemas.microsoft.com/office/drawing/2014/main" id="{6D37CEDE-23E7-411E-85B3-5F4DD71A927B}"/>
              </a:ext>
            </a:extLst>
          </p:cNvPr>
          <p:cNvPicPr>
            <a:picLocks noChangeAspect="1"/>
          </p:cNvPicPr>
          <p:nvPr/>
        </p:nvPicPr>
        <p:blipFill rotWithShape="1">
          <a:blip r:embed="rId3">
            <a:extLst>
              <a:ext uri="{28A0092B-C50C-407E-A947-70E740481C1C}">
                <a14:useLocalDpi xmlns:a14="http://schemas.microsoft.com/office/drawing/2010/main" val="0"/>
              </a:ext>
            </a:extLst>
          </a:blip>
          <a:srcRect l="3048" t="9601" r="10533" b="50000"/>
          <a:stretch/>
        </p:blipFill>
        <p:spPr>
          <a:xfrm>
            <a:off x="4701309" y="1357337"/>
            <a:ext cx="7490691" cy="1291613"/>
          </a:xfrm>
          <a:prstGeom prst="rect">
            <a:avLst/>
          </a:prstGeom>
        </p:spPr>
      </p:pic>
      <p:sp>
        <p:nvSpPr>
          <p:cNvPr id="4" name="TextBox 3">
            <a:extLst>
              <a:ext uri="{FF2B5EF4-FFF2-40B4-BE49-F238E27FC236}">
                <a16:creationId xmlns:a16="http://schemas.microsoft.com/office/drawing/2014/main" id="{29C700B0-3EA7-D1C2-2BC2-B43F778FD356}"/>
              </a:ext>
            </a:extLst>
          </p:cNvPr>
          <p:cNvSpPr txBox="1"/>
          <p:nvPr/>
        </p:nvSpPr>
        <p:spPr>
          <a:xfrm>
            <a:off x="137115" y="1495311"/>
            <a:ext cx="4952121" cy="1015663"/>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Abadi" panose="020B0604020104020204" pitchFamily="34" charset="0"/>
              </a:rPr>
              <a:t>Streamlit</a:t>
            </a:r>
            <a:r>
              <a:rPr lang="en-US" sz="2400" dirty="0">
                <a:latin typeface="Abadi" panose="020B0604020104020204" pitchFamily="34" charset="0"/>
              </a:rPr>
              <a:t> Logging</a:t>
            </a:r>
          </a:p>
          <a:p>
            <a:pPr marL="742950" lvl="1" indent="-285750">
              <a:buFont typeface="Arial" panose="020B0604020202020204" pitchFamily="34" charset="0"/>
              <a:buChar char="•"/>
            </a:pPr>
            <a:r>
              <a:rPr lang="en-US" dirty="0"/>
              <a:t>Handy for building out a solution that integrates with management systems</a:t>
            </a:r>
          </a:p>
        </p:txBody>
      </p:sp>
      <p:sp>
        <p:nvSpPr>
          <p:cNvPr id="8" name="TextBox 7">
            <a:extLst>
              <a:ext uri="{FF2B5EF4-FFF2-40B4-BE49-F238E27FC236}">
                <a16:creationId xmlns:a16="http://schemas.microsoft.com/office/drawing/2014/main" id="{3FD9568C-E0AF-BDF1-525D-B91D8E09FD0A}"/>
              </a:ext>
            </a:extLst>
          </p:cNvPr>
          <p:cNvSpPr txBox="1"/>
          <p:nvPr/>
        </p:nvSpPr>
        <p:spPr>
          <a:xfrm>
            <a:off x="3306617" y="404422"/>
            <a:ext cx="5578763" cy="584775"/>
          </a:xfrm>
          <a:prstGeom prst="rect">
            <a:avLst/>
          </a:prstGeom>
          <a:noFill/>
        </p:spPr>
        <p:txBody>
          <a:bodyPr wrap="square" rtlCol="0">
            <a:spAutoFit/>
          </a:bodyPr>
          <a:lstStyle/>
          <a:p>
            <a:pPr algn="ctr"/>
            <a:r>
              <a:rPr lang="en-US" sz="3200" dirty="0">
                <a:latin typeface="Abadi" panose="020B0604020104020204" pitchFamily="34" charset="0"/>
              </a:rPr>
              <a:t>Extra Goodies</a:t>
            </a:r>
          </a:p>
        </p:txBody>
      </p:sp>
      <p:sp>
        <p:nvSpPr>
          <p:cNvPr id="9" name="TextBox 8">
            <a:extLst>
              <a:ext uri="{FF2B5EF4-FFF2-40B4-BE49-F238E27FC236}">
                <a16:creationId xmlns:a16="http://schemas.microsoft.com/office/drawing/2014/main" id="{7D7FB64D-E229-7D45-F94C-D7880277DFFA}"/>
              </a:ext>
            </a:extLst>
          </p:cNvPr>
          <p:cNvSpPr txBox="1"/>
          <p:nvPr/>
        </p:nvSpPr>
        <p:spPr>
          <a:xfrm>
            <a:off x="137115" y="3008572"/>
            <a:ext cx="6499112"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badi" panose="020B0604020104020204" pitchFamily="34" charset="0"/>
              </a:rPr>
              <a:t>Can be scaled to Public Blockchains in future</a:t>
            </a:r>
          </a:p>
        </p:txBody>
      </p:sp>
      <p:pic>
        <p:nvPicPr>
          <p:cNvPr id="10" name="Picture 9" descr="Graphical user interface, application&#10;&#10;Description automatically generated">
            <a:extLst>
              <a:ext uri="{FF2B5EF4-FFF2-40B4-BE49-F238E27FC236}">
                <a16:creationId xmlns:a16="http://schemas.microsoft.com/office/drawing/2014/main" id="{75451A13-A689-A334-385F-E003A4A65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02" y="3428999"/>
            <a:ext cx="5509220" cy="3571073"/>
          </a:xfrm>
          <a:prstGeom prst="rect">
            <a:avLst/>
          </a:prstGeom>
        </p:spPr>
      </p:pic>
      <p:pic>
        <p:nvPicPr>
          <p:cNvPr id="11" name="Picture 10" descr="A computer screen capture&#10;&#10;Description automatically generated with medium confidence">
            <a:extLst>
              <a:ext uri="{FF2B5EF4-FFF2-40B4-BE49-F238E27FC236}">
                <a16:creationId xmlns:a16="http://schemas.microsoft.com/office/drawing/2014/main" id="{EB303401-AA86-BA30-2DD9-CCE136799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78" y="2985916"/>
            <a:ext cx="5509220" cy="3571073"/>
          </a:xfrm>
          <a:prstGeom prst="rect">
            <a:avLst/>
          </a:prstGeom>
        </p:spPr>
      </p:pic>
    </p:spTree>
    <p:extLst>
      <p:ext uri="{BB962C8B-B14F-4D97-AF65-F5344CB8AC3E}">
        <p14:creationId xmlns:p14="http://schemas.microsoft.com/office/powerpoint/2010/main" val="509271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3" name="TextBox 2">
            <a:extLst>
              <a:ext uri="{FF2B5EF4-FFF2-40B4-BE49-F238E27FC236}">
                <a16:creationId xmlns:a16="http://schemas.microsoft.com/office/drawing/2014/main" id="{577841AE-E1D4-9A74-C1A1-0B71F61DCB64}"/>
              </a:ext>
            </a:extLst>
          </p:cNvPr>
          <p:cNvSpPr txBox="1"/>
          <p:nvPr/>
        </p:nvSpPr>
        <p:spPr>
          <a:xfrm>
            <a:off x="2077811" y="684248"/>
            <a:ext cx="7747907" cy="646331"/>
          </a:xfrm>
          <a:prstGeom prst="rect">
            <a:avLst/>
          </a:prstGeom>
          <a:noFill/>
        </p:spPr>
        <p:txBody>
          <a:bodyPr wrap="square" rtlCol="0">
            <a:spAutoFit/>
          </a:bodyPr>
          <a:lstStyle/>
          <a:p>
            <a:pPr algn="ctr"/>
            <a:r>
              <a:rPr lang="en-US" sz="3600" dirty="0">
                <a:latin typeface="Abadi" panose="020B0604020104020204" pitchFamily="34" charset="0"/>
              </a:rPr>
              <a:t>Live Demonstration</a:t>
            </a:r>
          </a:p>
        </p:txBody>
      </p:sp>
      <p:pic>
        <p:nvPicPr>
          <p:cNvPr id="6" name="Picture 5" descr="A group of people posing for the camera">
            <a:extLst>
              <a:ext uri="{FF2B5EF4-FFF2-40B4-BE49-F238E27FC236}">
                <a16:creationId xmlns:a16="http://schemas.microsoft.com/office/drawing/2014/main" id="{88F57E5B-53DB-8C37-0866-C275D002E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494" y="2081892"/>
            <a:ext cx="6823011" cy="3820886"/>
          </a:xfrm>
          <a:prstGeom prst="rect">
            <a:avLst/>
          </a:prstGeom>
        </p:spPr>
      </p:pic>
    </p:spTree>
    <p:extLst>
      <p:ext uri="{BB962C8B-B14F-4D97-AF65-F5344CB8AC3E}">
        <p14:creationId xmlns:p14="http://schemas.microsoft.com/office/powerpoint/2010/main" val="325851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F01F0356-E177-E18C-8A59-A9A3C6BD8ED2}"/>
              </a:ext>
            </a:extLst>
          </p:cNvPr>
          <p:cNvSpPr txBox="1"/>
          <p:nvPr/>
        </p:nvSpPr>
        <p:spPr>
          <a:xfrm>
            <a:off x="1897806" y="2401874"/>
            <a:ext cx="8396385"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badi" panose="020B0604020104020204" pitchFamily="34" charset="0"/>
              </a:rPr>
              <a:t>Not much data available to create a test environment</a:t>
            </a:r>
          </a:p>
          <a:p>
            <a:pPr marL="285750" indent="-285750">
              <a:buFont typeface="Arial" panose="020B0604020202020204" pitchFamily="34" charset="0"/>
              <a:buChar char="•"/>
            </a:pPr>
            <a:endParaRPr lang="en-US" sz="2000" dirty="0">
              <a:latin typeface="Abadi" panose="020B0604020104020204" pitchFamily="34" charset="0"/>
            </a:endParaRPr>
          </a:p>
          <a:p>
            <a:pPr marL="285750" indent="-285750">
              <a:buFont typeface="Arial" panose="020B0604020202020204" pitchFamily="34" charset="0"/>
              <a:buChar char="•"/>
            </a:pPr>
            <a:r>
              <a:rPr lang="en-US" sz="2000" dirty="0">
                <a:latin typeface="Abadi" panose="020B0604020104020204" pitchFamily="34" charset="0"/>
              </a:rPr>
              <a:t>Very complex system using existing tools to mint and connect various elements. </a:t>
            </a:r>
          </a:p>
          <a:p>
            <a:pPr marL="285750" indent="-285750">
              <a:buFont typeface="Arial" panose="020B0604020202020204" pitchFamily="34" charset="0"/>
              <a:buChar char="•"/>
            </a:pPr>
            <a:endParaRPr lang="en-US" sz="2000" dirty="0">
              <a:latin typeface="Abadi" panose="020B0604020104020204" pitchFamily="34" charset="0"/>
            </a:endParaRPr>
          </a:p>
          <a:p>
            <a:pPr marL="285750" indent="-285750" algn="l">
              <a:buFont typeface="Arial" panose="020B0604020202020204" pitchFamily="34" charset="0"/>
              <a:buChar char="•"/>
            </a:pPr>
            <a:r>
              <a:rPr lang="en-US" sz="2000" b="0" i="0" dirty="0">
                <a:effectLst/>
                <a:latin typeface="Abadi" panose="020B0604020104020204" pitchFamily="34" charset="0"/>
              </a:rPr>
              <a:t>Limitations with </a:t>
            </a:r>
            <a:r>
              <a:rPr lang="en-US" sz="2000" b="0" i="0" dirty="0" err="1">
                <a:effectLst/>
                <a:latin typeface="Abadi" panose="020B0604020104020204" pitchFamily="34" charset="0"/>
              </a:rPr>
              <a:t>Streamlit</a:t>
            </a:r>
            <a:r>
              <a:rPr lang="en-US" sz="2000" b="0" i="0" dirty="0">
                <a:effectLst/>
                <a:latin typeface="Abadi" panose="020B0604020104020204" pitchFamily="34" charset="0"/>
              </a:rPr>
              <a:t> (would rebuild in Django if we didn't have a tight schedule.)</a:t>
            </a:r>
          </a:p>
          <a:p>
            <a:pPr marL="285750" indent="-285750" algn="l">
              <a:buFont typeface="Arial" panose="020B0604020202020204" pitchFamily="34" charset="0"/>
              <a:buChar char="•"/>
            </a:pPr>
            <a:endParaRPr lang="en-US" sz="2000" b="0" i="0" dirty="0">
              <a:effectLst/>
              <a:latin typeface="Abadi" panose="020B0604020104020204" pitchFamily="34" charset="0"/>
            </a:endParaRPr>
          </a:p>
          <a:p>
            <a:pPr marL="285750" indent="-285750" algn="l">
              <a:buFont typeface="Arial" panose="020B0604020202020204" pitchFamily="34" charset="0"/>
              <a:buChar char="•"/>
            </a:pPr>
            <a:r>
              <a:rPr lang="en-US" sz="2000" b="0" i="0" dirty="0">
                <a:effectLst/>
                <a:latin typeface="Abadi" panose="020B0604020104020204" pitchFamily="34" charset="0"/>
              </a:rPr>
              <a:t>Big discrepancies across Solidity versions due to rapid evolution of technology stack.</a:t>
            </a:r>
          </a:p>
        </p:txBody>
      </p:sp>
      <p:sp>
        <p:nvSpPr>
          <p:cNvPr id="3" name="TextBox 2">
            <a:extLst>
              <a:ext uri="{FF2B5EF4-FFF2-40B4-BE49-F238E27FC236}">
                <a16:creationId xmlns:a16="http://schemas.microsoft.com/office/drawing/2014/main" id="{577841AE-E1D4-9A74-C1A1-0B71F61DCB64}"/>
              </a:ext>
            </a:extLst>
          </p:cNvPr>
          <p:cNvSpPr txBox="1"/>
          <p:nvPr/>
        </p:nvSpPr>
        <p:spPr>
          <a:xfrm>
            <a:off x="2077811" y="684248"/>
            <a:ext cx="7747907" cy="646331"/>
          </a:xfrm>
          <a:prstGeom prst="rect">
            <a:avLst/>
          </a:prstGeom>
          <a:noFill/>
        </p:spPr>
        <p:txBody>
          <a:bodyPr wrap="square" rtlCol="0">
            <a:spAutoFit/>
          </a:bodyPr>
          <a:lstStyle/>
          <a:p>
            <a:pPr algn="ctr"/>
            <a:r>
              <a:rPr lang="en-US" sz="3600" dirty="0">
                <a:latin typeface="Abadi" panose="020B0604020104020204" pitchFamily="34" charset="0"/>
              </a:rPr>
              <a:t>Unanticipated Insights</a:t>
            </a:r>
          </a:p>
        </p:txBody>
      </p:sp>
    </p:spTree>
    <p:extLst>
      <p:ext uri="{BB962C8B-B14F-4D97-AF65-F5344CB8AC3E}">
        <p14:creationId xmlns:p14="http://schemas.microsoft.com/office/powerpoint/2010/main" val="379345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F01F0356-E177-E18C-8A59-A9A3C6BD8ED2}"/>
              </a:ext>
            </a:extLst>
          </p:cNvPr>
          <p:cNvSpPr txBox="1"/>
          <p:nvPr/>
        </p:nvSpPr>
        <p:spPr>
          <a:xfrm>
            <a:off x="3020977" y="2695961"/>
            <a:ext cx="6150041" cy="1908215"/>
          </a:xfrm>
          <a:prstGeom prst="rect">
            <a:avLst/>
          </a:prstGeom>
          <a:noFill/>
        </p:spPr>
        <p:txBody>
          <a:bodyPr wrap="square" rtlCol="0">
            <a:spAutoFit/>
          </a:bodyPr>
          <a:lstStyle/>
          <a:p>
            <a:endParaRPr lang="en-US" dirty="0">
              <a:latin typeface="Abadi" panose="020B0604020104020204" pitchFamily="34" charset="0"/>
            </a:endParaRPr>
          </a:p>
          <a:p>
            <a:pPr marL="285750" indent="-285750">
              <a:buFont typeface="Arial" panose="020B0604020202020204" pitchFamily="34" charset="0"/>
              <a:buChar char="•"/>
            </a:pPr>
            <a:r>
              <a:rPr lang="en-US" sz="2000" dirty="0">
                <a:latin typeface="Abadi" panose="020B0604020104020204" pitchFamily="34" charset="0"/>
              </a:rPr>
              <a:t>Offset IPFS to another location (AWS)</a:t>
            </a:r>
          </a:p>
          <a:p>
            <a:pPr marL="285750" indent="-285750">
              <a:buFont typeface="Arial" panose="020B0604020202020204" pitchFamily="34" charset="0"/>
              <a:buChar char="•"/>
            </a:pPr>
            <a:endParaRPr lang="en-US" sz="2000" dirty="0">
              <a:latin typeface="Abadi" panose="020B0604020104020204" pitchFamily="34" charset="0"/>
            </a:endParaRPr>
          </a:p>
          <a:p>
            <a:pPr marL="285750" indent="-285750">
              <a:buFont typeface="Arial" panose="020B0604020202020204" pitchFamily="34" charset="0"/>
              <a:buChar char="•"/>
            </a:pPr>
            <a:r>
              <a:rPr lang="en-US" sz="2000" dirty="0">
                <a:latin typeface="Abadi" panose="020B0604020104020204" pitchFamily="34" charset="0"/>
              </a:rPr>
              <a:t>If infrastructure available, install IPFS on local server</a:t>
            </a:r>
          </a:p>
          <a:p>
            <a:pPr marL="285750" indent="-285750">
              <a:buFont typeface="Arial" panose="020B0604020202020204" pitchFamily="34" charset="0"/>
              <a:buChar char="•"/>
            </a:pPr>
            <a:endParaRPr lang="en-US" sz="2000" dirty="0">
              <a:latin typeface="Abadi" panose="020B0604020104020204" pitchFamily="34" charset="0"/>
            </a:endParaRPr>
          </a:p>
          <a:p>
            <a:pPr marL="285750" indent="-285750">
              <a:buFont typeface="Arial" panose="020B0604020202020204" pitchFamily="34" charset="0"/>
              <a:buChar char="•"/>
            </a:pPr>
            <a:r>
              <a:rPr lang="en-US" sz="2000" dirty="0">
                <a:latin typeface="Abadi" panose="020B0604020104020204" pitchFamily="34" charset="0"/>
              </a:rPr>
              <a:t>Spin up our own Ethereum node</a:t>
            </a:r>
          </a:p>
        </p:txBody>
      </p:sp>
      <p:sp>
        <p:nvSpPr>
          <p:cNvPr id="3" name="TextBox 2">
            <a:extLst>
              <a:ext uri="{FF2B5EF4-FFF2-40B4-BE49-F238E27FC236}">
                <a16:creationId xmlns:a16="http://schemas.microsoft.com/office/drawing/2014/main" id="{577841AE-E1D4-9A74-C1A1-0B71F61DCB64}"/>
              </a:ext>
            </a:extLst>
          </p:cNvPr>
          <p:cNvSpPr txBox="1"/>
          <p:nvPr/>
        </p:nvSpPr>
        <p:spPr>
          <a:xfrm>
            <a:off x="3220712" y="628264"/>
            <a:ext cx="5750573" cy="1200329"/>
          </a:xfrm>
          <a:prstGeom prst="rect">
            <a:avLst/>
          </a:prstGeom>
          <a:noFill/>
        </p:spPr>
        <p:txBody>
          <a:bodyPr wrap="square" rtlCol="0">
            <a:spAutoFit/>
          </a:bodyPr>
          <a:lstStyle/>
          <a:p>
            <a:pPr algn="ctr"/>
            <a:r>
              <a:rPr lang="en-US" sz="3600" dirty="0">
                <a:latin typeface="Abadi" panose="020B0604020104020204" pitchFamily="34" charset="0"/>
              </a:rPr>
              <a:t>Gas Fee Improvements &amp; Kevin Questions</a:t>
            </a:r>
          </a:p>
        </p:txBody>
      </p:sp>
    </p:spTree>
    <p:extLst>
      <p:ext uri="{BB962C8B-B14F-4D97-AF65-F5344CB8AC3E}">
        <p14:creationId xmlns:p14="http://schemas.microsoft.com/office/powerpoint/2010/main" val="49700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40475" b="3286"/>
          <a:stretch/>
        </p:blipFill>
        <p:spPr>
          <a:xfrm>
            <a:off x="-1" y="0"/>
            <a:ext cx="12192001" cy="6857999"/>
          </a:xfrm>
          <a:prstGeom prst="rect">
            <a:avLst/>
          </a:prstGeom>
        </p:spPr>
      </p:pic>
      <p:sp>
        <p:nvSpPr>
          <p:cNvPr id="3" name="TextBox 2">
            <a:extLst>
              <a:ext uri="{FF2B5EF4-FFF2-40B4-BE49-F238E27FC236}">
                <a16:creationId xmlns:a16="http://schemas.microsoft.com/office/drawing/2014/main" id="{2A953E4A-40C6-4E61-29F4-2DA8867C2294}"/>
              </a:ext>
            </a:extLst>
          </p:cNvPr>
          <p:cNvSpPr txBox="1"/>
          <p:nvPr/>
        </p:nvSpPr>
        <p:spPr>
          <a:xfrm>
            <a:off x="-1557438" y="155901"/>
            <a:ext cx="8724899" cy="2554545"/>
          </a:xfrm>
          <a:prstGeom prst="rect">
            <a:avLst/>
          </a:prstGeom>
          <a:noFill/>
        </p:spPr>
        <p:txBody>
          <a:bodyPr wrap="square">
            <a:spAutoFit/>
          </a:bodyPr>
          <a:lstStyle/>
          <a:p>
            <a:pPr algn="ctr"/>
            <a:r>
              <a:rPr lang="en-US" sz="8000" b="0" cap="none" spc="0" dirty="0">
                <a:ln w="0"/>
                <a:solidFill>
                  <a:schemeClr val="accent1">
                    <a:lumMod val="20000"/>
                    <a:lumOff val="80000"/>
                  </a:schemeClr>
                </a:solidFill>
                <a:effectLst>
                  <a:reflection blurRad="6350" stA="53000" endA="300" endPos="35500" dir="5400000" sy="-90000" algn="bl" rotWithShape="0"/>
                </a:effectLst>
                <a:latin typeface="Abadi" panose="020B0604020104020204" pitchFamily="34" charset="0"/>
              </a:rPr>
              <a:t>Blockchain Philanthropy </a:t>
            </a:r>
          </a:p>
        </p:txBody>
      </p:sp>
    </p:spTree>
    <p:extLst>
      <p:ext uri="{BB962C8B-B14F-4D97-AF65-F5344CB8AC3E}">
        <p14:creationId xmlns:p14="http://schemas.microsoft.com/office/powerpoint/2010/main" val="151373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3" name="TextBox 2">
            <a:extLst>
              <a:ext uri="{FF2B5EF4-FFF2-40B4-BE49-F238E27FC236}">
                <a16:creationId xmlns:a16="http://schemas.microsoft.com/office/drawing/2014/main" id="{577841AE-E1D4-9A74-C1A1-0B71F61DCB64}"/>
              </a:ext>
            </a:extLst>
          </p:cNvPr>
          <p:cNvSpPr txBox="1"/>
          <p:nvPr/>
        </p:nvSpPr>
        <p:spPr>
          <a:xfrm>
            <a:off x="2077811" y="684248"/>
            <a:ext cx="7747907" cy="523220"/>
          </a:xfrm>
          <a:prstGeom prst="rect">
            <a:avLst/>
          </a:prstGeom>
          <a:noFill/>
        </p:spPr>
        <p:txBody>
          <a:bodyPr wrap="square" rtlCol="0">
            <a:spAutoFit/>
          </a:bodyPr>
          <a:lstStyle/>
          <a:p>
            <a:pPr algn="ctr"/>
            <a:r>
              <a:rPr lang="en-US" sz="2800" dirty="0">
                <a:latin typeface="Abadi" panose="020B0604020104020204" pitchFamily="34" charset="0"/>
                <a:ea typeface="Times New Roman" panose="02020603050405020304" pitchFamily="18" charset="0"/>
                <a:cs typeface="Times New Roman" panose="02020603050405020304" pitchFamily="18" charset="0"/>
              </a:rPr>
              <a:t>Future Features</a:t>
            </a:r>
          </a:p>
        </p:txBody>
      </p:sp>
      <p:pic>
        <p:nvPicPr>
          <p:cNvPr id="8" name="Picture 7" descr="A picture containing floor, dressed&#10;&#10;Description automatically generated">
            <a:extLst>
              <a:ext uri="{FF2B5EF4-FFF2-40B4-BE49-F238E27FC236}">
                <a16:creationId xmlns:a16="http://schemas.microsoft.com/office/drawing/2014/main" id="{3C98429C-1FFE-5018-9668-560B1955CA65}"/>
              </a:ext>
            </a:extLst>
          </p:cNvPr>
          <p:cNvPicPr>
            <a:picLocks noChangeAspect="1"/>
          </p:cNvPicPr>
          <p:nvPr/>
        </p:nvPicPr>
        <p:blipFill rotWithShape="1">
          <a:blip r:embed="rId3">
            <a:extLst>
              <a:ext uri="{28A0092B-C50C-407E-A947-70E740481C1C}">
                <a14:useLocalDpi xmlns:a14="http://schemas.microsoft.com/office/drawing/2010/main" val="0"/>
              </a:ext>
            </a:extLst>
          </a:blip>
          <a:srcRect l="4266" r="6667"/>
          <a:stretch/>
        </p:blipFill>
        <p:spPr>
          <a:xfrm>
            <a:off x="5477069" y="1891716"/>
            <a:ext cx="5952932" cy="3903519"/>
          </a:xfrm>
          <a:prstGeom prst="rect">
            <a:avLst/>
          </a:prstGeom>
        </p:spPr>
      </p:pic>
      <p:sp>
        <p:nvSpPr>
          <p:cNvPr id="2" name="TextBox 1">
            <a:extLst>
              <a:ext uri="{FF2B5EF4-FFF2-40B4-BE49-F238E27FC236}">
                <a16:creationId xmlns:a16="http://schemas.microsoft.com/office/drawing/2014/main" id="{C4D44D91-9C35-9563-5C9A-408FAAFCA6F5}"/>
              </a:ext>
            </a:extLst>
          </p:cNvPr>
          <p:cNvSpPr txBox="1"/>
          <p:nvPr/>
        </p:nvSpPr>
        <p:spPr>
          <a:xfrm>
            <a:off x="462195" y="1996815"/>
            <a:ext cx="4762947"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Partner organizations to be authenticated</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Tracking ability</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Donor wallet integration (</a:t>
            </a:r>
            <a:r>
              <a:rPr lang="en-US" dirty="0" err="1">
                <a:latin typeface="Abadi" panose="020B0604020104020204" pitchFamily="34" charset="0"/>
              </a:rPr>
              <a:t>MetaMask</a:t>
            </a:r>
            <a:r>
              <a:rPr lang="en-US" dirty="0">
                <a:latin typeface="Abadi" panose="020B0604020104020204" pitchFamily="34" charset="0"/>
              </a:rPr>
              <a:t>)</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Organization (clients) Management</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Configuration Pages for user access, database management, Org management</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Smart Contract Management (Roles delegation, governance, </a:t>
            </a:r>
            <a:r>
              <a:rPr lang="en-US" dirty="0" err="1">
                <a:latin typeface="Abadi" panose="020B0604020104020204" pitchFamily="34" charset="0"/>
              </a:rPr>
              <a:t>etc</a:t>
            </a:r>
            <a:r>
              <a:rPr lang="en-US" dirty="0">
                <a:latin typeface="Abadi" panose="020B0604020104020204" pitchFamily="34" charset="0"/>
              </a:rPr>
              <a:t>)</a:t>
            </a:r>
          </a:p>
        </p:txBody>
      </p:sp>
    </p:spTree>
    <p:extLst>
      <p:ext uri="{BB962C8B-B14F-4D97-AF65-F5344CB8AC3E}">
        <p14:creationId xmlns:p14="http://schemas.microsoft.com/office/powerpoint/2010/main" val="25768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F01F0356-E177-E18C-8A59-A9A3C6BD8ED2}"/>
              </a:ext>
            </a:extLst>
          </p:cNvPr>
          <p:cNvSpPr txBox="1"/>
          <p:nvPr/>
        </p:nvSpPr>
        <p:spPr>
          <a:xfrm>
            <a:off x="2312824" y="2274837"/>
            <a:ext cx="7277878" cy="2308324"/>
          </a:xfrm>
          <a:prstGeom prst="rect">
            <a:avLst/>
          </a:prstGeom>
          <a:noFill/>
        </p:spPr>
        <p:txBody>
          <a:bodyPr wrap="square" rtlCol="0">
            <a:spAutoFit/>
          </a:bodyPr>
          <a:lstStyle/>
          <a:p>
            <a:pPr algn="ctr"/>
            <a:r>
              <a:rPr lang="en-US" sz="2400" dirty="0"/>
              <a:t>Harry “Max Minter” </a:t>
            </a:r>
            <a:r>
              <a:rPr lang="en-US" sz="2400" dirty="0" err="1"/>
              <a:t>Oestreicher</a:t>
            </a:r>
            <a:endParaRPr lang="en-US" sz="2400" dirty="0"/>
          </a:p>
          <a:p>
            <a:pPr algn="ctr"/>
            <a:r>
              <a:rPr lang="en-US" sz="2400" dirty="0"/>
              <a:t>Phoebe “</a:t>
            </a:r>
            <a:r>
              <a:rPr lang="en-US" sz="2400" dirty="0" err="1"/>
              <a:t>IPFSensation</a:t>
            </a:r>
            <a:r>
              <a:rPr lang="en-US" sz="2400" dirty="0"/>
              <a:t>” Gunter</a:t>
            </a:r>
          </a:p>
          <a:p>
            <a:pPr algn="ctr"/>
            <a:r>
              <a:rPr lang="en-US" sz="2400" dirty="0"/>
              <a:t>Gabriel “The Sage” </a:t>
            </a:r>
            <a:r>
              <a:rPr lang="en-US" sz="2400" dirty="0" err="1"/>
              <a:t>Paganin</a:t>
            </a:r>
            <a:endParaRPr lang="en-US" sz="2400" dirty="0"/>
          </a:p>
          <a:p>
            <a:pPr algn="ctr"/>
            <a:r>
              <a:rPr lang="en-US" sz="2400" dirty="0" err="1"/>
              <a:t>Abhi</a:t>
            </a:r>
            <a:r>
              <a:rPr lang="en-US" sz="2400" dirty="0"/>
              <a:t> “Super Chill” Banerjee</a:t>
            </a:r>
          </a:p>
          <a:p>
            <a:pPr algn="ctr"/>
            <a:r>
              <a:rPr lang="en-US" sz="2400" dirty="0"/>
              <a:t>Javier “Sweet Tunes” The Dude</a:t>
            </a:r>
          </a:p>
          <a:p>
            <a:pPr algn="ctr"/>
            <a:r>
              <a:rPr lang="en-US" sz="2400" dirty="0"/>
              <a:t>Gerald “Cool, it works?” Cortright</a:t>
            </a:r>
          </a:p>
        </p:txBody>
      </p:sp>
      <p:sp>
        <p:nvSpPr>
          <p:cNvPr id="3" name="TextBox 2">
            <a:extLst>
              <a:ext uri="{FF2B5EF4-FFF2-40B4-BE49-F238E27FC236}">
                <a16:creationId xmlns:a16="http://schemas.microsoft.com/office/drawing/2014/main" id="{577841AE-E1D4-9A74-C1A1-0B71F61DCB64}"/>
              </a:ext>
            </a:extLst>
          </p:cNvPr>
          <p:cNvSpPr txBox="1"/>
          <p:nvPr/>
        </p:nvSpPr>
        <p:spPr>
          <a:xfrm>
            <a:off x="2077810" y="1059806"/>
            <a:ext cx="7747907" cy="646331"/>
          </a:xfrm>
          <a:prstGeom prst="rect">
            <a:avLst/>
          </a:prstGeom>
          <a:noFill/>
        </p:spPr>
        <p:txBody>
          <a:bodyPr wrap="square" rtlCol="0">
            <a:spAutoFit/>
          </a:bodyPr>
          <a:lstStyle/>
          <a:p>
            <a:pPr algn="ctr"/>
            <a:r>
              <a:rPr lang="en-US" sz="3600" dirty="0">
                <a:latin typeface="Abadi" panose="020B0604020104020204" pitchFamily="34" charset="0"/>
              </a:rPr>
              <a:t>Nefarious Crew</a:t>
            </a:r>
          </a:p>
        </p:txBody>
      </p:sp>
    </p:spTree>
    <p:extLst>
      <p:ext uri="{BB962C8B-B14F-4D97-AF65-F5344CB8AC3E}">
        <p14:creationId xmlns:p14="http://schemas.microsoft.com/office/powerpoint/2010/main" val="127574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6DBFCBF-E869-4150-807D-0EA34DD5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E6EE593-0E54-EBE9-FF95-E0667BBA507F}"/>
              </a:ext>
            </a:extLst>
          </p:cNvPr>
          <p:cNvSpPr txBox="1"/>
          <p:nvPr/>
        </p:nvSpPr>
        <p:spPr>
          <a:xfrm>
            <a:off x="3119438" y="4635205"/>
            <a:ext cx="6143626" cy="1400400"/>
          </a:xfrm>
          <a:prstGeom prst="rect">
            <a:avLst/>
          </a:prstGeom>
        </p:spPr>
        <p:txBody>
          <a:bodyPr vert="horz" wrap="square" lIns="91440" tIns="45720" rIns="91440" bIns="45720" rtlCol="0" anchor="b">
            <a:normAutofit/>
          </a:bodyPr>
          <a:lstStyle/>
          <a:p>
            <a:pPr algn="ctr">
              <a:lnSpc>
                <a:spcPct val="90000"/>
              </a:lnSpc>
              <a:spcBef>
                <a:spcPct val="0"/>
              </a:spcBef>
              <a:spcAft>
                <a:spcPts val="600"/>
              </a:spcAft>
            </a:pPr>
            <a:r>
              <a:rPr lang="en-US" sz="4300" b="0" kern="1200" cap="none" spc="0" dirty="0">
                <a:ln w="0"/>
                <a:solidFill>
                  <a:schemeClr val="bg1"/>
                </a:solidFill>
                <a:effectLst/>
                <a:latin typeface="Abadi" panose="020B0604020104020204" pitchFamily="34" charset="0"/>
                <a:ea typeface="+mj-ea"/>
                <a:cs typeface="+mj-cs"/>
              </a:rPr>
              <a:t>Bringing transparency to Humanitarian Aid</a:t>
            </a:r>
          </a:p>
        </p:txBody>
      </p:sp>
      <p:pic>
        <p:nvPicPr>
          <p:cNvPr id="12" name="Picture 11" descr="A picture containing text, person">
            <a:extLst>
              <a:ext uri="{FF2B5EF4-FFF2-40B4-BE49-F238E27FC236}">
                <a16:creationId xmlns:a16="http://schemas.microsoft.com/office/drawing/2014/main" id="{A72E3D59-F433-8CC9-9FAB-1DAEF3375026}"/>
              </a:ext>
            </a:extLst>
          </p:cNvPr>
          <p:cNvPicPr>
            <a:picLocks noChangeAspect="1"/>
          </p:cNvPicPr>
          <p:nvPr/>
        </p:nvPicPr>
        <p:blipFill rotWithShape="1">
          <a:blip r:embed="rId2">
            <a:extLst>
              <a:ext uri="{28A0092B-C50C-407E-A947-70E740481C1C}">
                <a14:useLocalDpi xmlns:a14="http://schemas.microsoft.com/office/drawing/2010/main" val="0"/>
              </a:ext>
            </a:extLst>
          </a:blip>
          <a:srcRect l="32579" r="20720" b="-2"/>
          <a:stretch/>
        </p:blipFill>
        <p:spPr>
          <a:xfrm>
            <a:off x="-4" y="1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10" name="Picture 9" descr="A person carrying a box on the head">
            <a:extLst>
              <a:ext uri="{FF2B5EF4-FFF2-40B4-BE49-F238E27FC236}">
                <a16:creationId xmlns:a16="http://schemas.microsoft.com/office/drawing/2014/main" id="{6A4459BB-47D0-60A3-7F76-6B3298559CD3}"/>
              </a:ext>
            </a:extLst>
          </p:cNvPr>
          <p:cNvPicPr>
            <a:picLocks noChangeAspect="1"/>
          </p:cNvPicPr>
          <p:nvPr/>
        </p:nvPicPr>
        <p:blipFill rotWithShape="1">
          <a:blip r:embed="rId3">
            <a:extLst>
              <a:ext uri="{28A0092B-C50C-407E-A947-70E740481C1C}">
                <a14:useLocalDpi xmlns:a14="http://schemas.microsoft.com/office/drawing/2010/main" val="0"/>
              </a:ext>
            </a:extLst>
          </a:blip>
          <a:srcRect l="42458" r="11188" b="-1"/>
          <a:stretch/>
        </p:blipFill>
        <p:spPr>
          <a:xfrm>
            <a:off x="3143253" y="10"/>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8" name="Picture 7" descr="A picture containing person, indoor, brass, drinking">
            <a:extLst>
              <a:ext uri="{FF2B5EF4-FFF2-40B4-BE49-F238E27FC236}">
                <a16:creationId xmlns:a16="http://schemas.microsoft.com/office/drawing/2014/main" id="{92DD2FC6-ED30-9D4B-F2B0-870D912ACE7D}"/>
              </a:ext>
            </a:extLst>
          </p:cNvPr>
          <p:cNvPicPr>
            <a:picLocks noChangeAspect="1"/>
          </p:cNvPicPr>
          <p:nvPr/>
        </p:nvPicPr>
        <p:blipFill rotWithShape="1">
          <a:blip r:embed="rId4">
            <a:extLst>
              <a:ext uri="{28A0092B-C50C-407E-A947-70E740481C1C}">
                <a14:useLocalDpi xmlns:a14="http://schemas.microsoft.com/office/drawing/2010/main" val="0"/>
              </a:ext>
            </a:extLst>
          </a:blip>
          <a:srcRect l="28668" r="19879" b="3"/>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l="22691" r="22691"/>
          <a:stretch/>
        </p:blipFill>
        <p:spPr>
          <a:xfrm>
            <a:off x="9239249" y="1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grpSp>
        <p:nvGrpSpPr>
          <p:cNvPr id="27" name="Group 2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90849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4" name="TextBox 3">
            <a:extLst>
              <a:ext uri="{FF2B5EF4-FFF2-40B4-BE49-F238E27FC236}">
                <a16:creationId xmlns:a16="http://schemas.microsoft.com/office/drawing/2014/main" id="{E40E5231-2B50-AE4A-70C6-FA3E4C01CF9B}"/>
              </a:ext>
            </a:extLst>
          </p:cNvPr>
          <p:cNvSpPr txBox="1"/>
          <p:nvPr/>
        </p:nvSpPr>
        <p:spPr>
          <a:xfrm>
            <a:off x="-399625" y="424694"/>
            <a:ext cx="6116216" cy="1323439"/>
          </a:xfrm>
          <a:prstGeom prst="rect">
            <a:avLst/>
          </a:prstGeom>
          <a:noFill/>
          <a:effectLst/>
        </p:spPr>
        <p:txBody>
          <a:bodyPr wrap="square">
            <a:spAutoFit/>
          </a:bodyPr>
          <a:lstStyle/>
          <a:p>
            <a:pPr algn="ctr"/>
            <a:r>
              <a:rPr lang="en-US" sz="4000" b="1" cap="none" spc="0" dirty="0">
                <a:ln w="0"/>
                <a:effectLst/>
                <a:latin typeface="Abadi" panose="020B0604020104020204" pitchFamily="34" charset="0"/>
              </a:rPr>
              <a:t>Why is transparency important in crisis? </a:t>
            </a:r>
          </a:p>
        </p:txBody>
      </p:sp>
      <p:pic>
        <p:nvPicPr>
          <p:cNvPr id="6" name="Picture 5">
            <a:extLst>
              <a:ext uri="{FF2B5EF4-FFF2-40B4-BE49-F238E27FC236}">
                <a16:creationId xmlns:a16="http://schemas.microsoft.com/office/drawing/2014/main" id="{1FE0DE45-3F65-50A1-4D8E-CADC337F60CE}"/>
              </a:ext>
            </a:extLst>
          </p:cNvPr>
          <p:cNvPicPr>
            <a:picLocks noChangeAspect="1"/>
          </p:cNvPicPr>
          <p:nvPr/>
        </p:nvPicPr>
        <p:blipFill>
          <a:blip r:embed="rId3"/>
          <a:stretch>
            <a:fillRect/>
          </a:stretch>
        </p:blipFill>
        <p:spPr>
          <a:xfrm>
            <a:off x="5971128" y="104109"/>
            <a:ext cx="6220871" cy="1884293"/>
          </a:xfrm>
          <a:prstGeom prst="rect">
            <a:avLst/>
          </a:prstGeom>
        </p:spPr>
      </p:pic>
      <p:pic>
        <p:nvPicPr>
          <p:cNvPr id="7" name="Picture 6">
            <a:extLst>
              <a:ext uri="{FF2B5EF4-FFF2-40B4-BE49-F238E27FC236}">
                <a16:creationId xmlns:a16="http://schemas.microsoft.com/office/drawing/2014/main" id="{D7695170-EC63-F17D-700B-9A319F207FAD}"/>
              </a:ext>
            </a:extLst>
          </p:cNvPr>
          <p:cNvPicPr>
            <a:picLocks noChangeAspect="1"/>
          </p:cNvPicPr>
          <p:nvPr/>
        </p:nvPicPr>
        <p:blipFill>
          <a:blip r:embed="rId4"/>
          <a:stretch>
            <a:fillRect/>
          </a:stretch>
        </p:blipFill>
        <p:spPr>
          <a:xfrm>
            <a:off x="1" y="4973705"/>
            <a:ext cx="4461660" cy="1884293"/>
          </a:xfrm>
          <a:prstGeom prst="rect">
            <a:avLst/>
          </a:prstGeom>
        </p:spPr>
      </p:pic>
      <p:pic>
        <p:nvPicPr>
          <p:cNvPr id="8" name="Picture 7">
            <a:extLst>
              <a:ext uri="{FF2B5EF4-FFF2-40B4-BE49-F238E27FC236}">
                <a16:creationId xmlns:a16="http://schemas.microsoft.com/office/drawing/2014/main" id="{A7C4B5B4-D174-BFF6-B7D9-F022A60EF45E}"/>
              </a:ext>
            </a:extLst>
          </p:cNvPr>
          <p:cNvPicPr>
            <a:picLocks noChangeAspect="1"/>
          </p:cNvPicPr>
          <p:nvPr/>
        </p:nvPicPr>
        <p:blipFill>
          <a:blip r:embed="rId5"/>
          <a:stretch>
            <a:fillRect/>
          </a:stretch>
        </p:blipFill>
        <p:spPr>
          <a:xfrm>
            <a:off x="4591251" y="4973706"/>
            <a:ext cx="7600749" cy="1884293"/>
          </a:xfrm>
          <a:prstGeom prst="rect">
            <a:avLst/>
          </a:prstGeom>
        </p:spPr>
      </p:pic>
      <p:pic>
        <p:nvPicPr>
          <p:cNvPr id="9" name="Picture 8">
            <a:extLst>
              <a:ext uri="{FF2B5EF4-FFF2-40B4-BE49-F238E27FC236}">
                <a16:creationId xmlns:a16="http://schemas.microsoft.com/office/drawing/2014/main" id="{67C307B5-DC43-A442-0555-01DAEE2B1637}"/>
              </a:ext>
            </a:extLst>
          </p:cNvPr>
          <p:cNvPicPr>
            <a:picLocks noChangeAspect="1"/>
          </p:cNvPicPr>
          <p:nvPr/>
        </p:nvPicPr>
        <p:blipFill>
          <a:blip r:embed="rId6"/>
          <a:stretch>
            <a:fillRect/>
          </a:stretch>
        </p:blipFill>
        <p:spPr>
          <a:xfrm>
            <a:off x="5971130" y="2092511"/>
            <a:ext cx="6220870" cy="1124254"/>
          </a:xfrm>
          <a:prstGeom prst="rect">
            <a:avLst/>
          </a:prstGeom>
        </p:spPr>
      </p:pic>
      <p:sp>
        <p:nvSpPr>
          <p:cNvPr id="11" name="TextBox 10">
            <a:extLst>
              <a:ext uri="{FF2B5EF4-FFF2-40B4-BE49-F238E27FC236}">
                <a16:creationId xmlns:a16="http://schemas.microsoft.com/office/drawing/2014/main" id="{F257C4B1-FB9D-3DA3-2BD0-76F03AB66B95}"/>
              </a:ext>
            </a:extLst>
          </p:cNvPr>
          <p:cNvSpPr txBox="1"/>
          <p:nvPr/>
        </p:nvSpPr>
        <p:spPr>
          <a:xfrm>
            <a:off x="4461661" y="3428999"/>
            <a:ext cx="7617015" cy="1200329"/>
          </a:xfrm>
          <a:prstGeom prst="rect">
            <a:avLst/>
          </a:prstGeom>
          <a:noFill/>
          <a:effectLst/>
        </p:spPr>
        <p:txBody>
          <a:bodyPr wrap="square">
            <a:spAutoFit/>
          </a:bodyPr>
          <a:lstStyle/>
          <a:p>
            <a:pPr algn="ctr"/>
            <a:r>
              <a:rPr lang="en-US" sz="3600" b="1" cap="none" spc="0" dirty="0">
                <a:ln w="0"/>
                <a:effectLst/>
                <a:latin typeface="Abadi" panose="020B0604020104020204" pitchFamily="34" charset="0"/>
              </a:rPr>
              <a:t>What </a:t>
            </a:r>
            <a:r>
              <a:rPr lang="en-US" sz="3600" b="1" dirty="0">
                <a:ln w="0"/>
                <a:effectLst/>
                <a:latin typeface="Abadi" panose="020B0604020104020204" pitchFamily="34" charset="0"/>
              </a:rPr>
              <a:t>can be</a:t>
            </a:r>
            <a:r>
              <a:rPr lang="en-US" sz="3600" b="1" cap="none" spc="0" dirty="0">
                <a:ln w="0"/>
                <a:effectLst/>
                <a:latin typeface="Abadi" panose="020B0604020104020204" pitchFamily="34" charset="0"/>
              </a:rPr>
              <a:t> the long-term consequences of ambiguous charity?</a:t>
            </a:r>
            <a:endParaRPr lang="en-US" sz="3600" b="1" dirty="0">
              <a:effectLst/>
              <a:latin typeface="Abadi" panose="020B0604020104020204" pitchFamily="34" charset="0"/>
            </a:endParaRPr>
          </a:p>
        </p:txBody>
      </p:sp>
      <p:pic>
        <p:nvPicPr>
          <p:cNvPr id="3" name="Picture 2" descr="A person standing next to a stone wall&#10;&#10;Description automatically generated with low confidence">
            <a:extLst>
              <a:ext uri="{FF2B5EF4-FFF2-40B4-BE49-F238E27FC236}">
                <a16:creationId xmlns:a16="http://schemas.microsoft.com/office/drawing/2014/main" id="{21BADD5D-4012-A9F0-41B9-2F25CD7ACA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0" y="2210164"/>
            <a:ext cx="4352980" cy="2437669"/>
          </a:xfrm>
          <a:prstGeom prst="rect">
            <a:avLst/>
          </a:prstGeom>
        </p:spPr>
      </p:pic>
    </p:spTree>
    <p:extLst>
      <p:ext uri="{BB962C8B-B14F-4D97-AF65-F5344CB8AC3E}">
        <p14:creationId xmlns:p14="http://schemas.microsoft.com/office/powerpoint/2010/main" val="218156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F798A1EA-4B6C-9B5E-5E2F-C659F4FA4B6C}"/>
              </a:ext>
            </a:extLst>
          </p:cNvPr>
          <p:cNvSpPr txBox="1"/>
          <p:nvPr/>
        </p:nvSpPr>
        <p:spPr>
          <a:xfrm>
            <a:off x="-26689" y="965771"/>
            <a:ext cx="6606392" cy="1938992"/>
          </a:xfrm>
          <a:prstGeom prst="rect">
            <a:avLst/>
          </a:prstGeom>
          <a:noFill/>
        </p:spPr>
        <p:txBody>
          <a:bodyPr wrap="square" rtlCol="0">
            <a:spAutoFit/>
          </a:bodyPr>
          <a:lstStyle/>
          <a:p>
            <a:pPr algn="ctr"/>
            <a:r>
              <a:rPr lang="en-US" sz="4000" dirty="0">
                <a:latin typeface="Abadi" panose="020B0604020104020204" pitchFamily="34" charset="0"/>
              </a:rPr>
              <a:t>What companies have embraced Blockchain to clarify the supply chain?</a:t>
            </a:r>
          </a:p>
        </p:txBody>
      </p:sp>
      <p:pic>
        <p:nvPicPr>
          <p:cNvPr id="6" name="Picture 5">
            <a:extLst>
              <a:ext uri="{FF2B5EF4-FFF2-40B4-BE49-F238E27FC236}">
                <a16:creationId xmlns:a16="http://schemas.microsoft.com/office/drawing/2014/main" id="{B7463D9A-88F0-5137-851E-5E0333BC8DD2}"/>
              </a:ext>
            </a:extLst>
          </p:cNvPr>
          <p:cNvPicPr>
            <a:picLocks noChangeAspect="1"/>
          </p:cNvPicPr>
          <p:nvPr/>
        </p:nvPicPr>
        <p:blipFill>
          <a:blip r:embed="rId3"/>
          <a:stretch>
            <a:fillRect/>
          </a:stretch>
        </p:blipFill>
        <p:spPr>
          <a:xfrm>
            <a:off x="-1" y="3900805"/>
            <a:ext cx="8580788" cy="2957195"/>
          </a:xfrm>
          <a:prstGeom prst="rect">
            <a:avLst/>
          </a:prstGeom>
        </p:spPr>
      </p:pic>
      <p:pic>
        <p:nvPicPr>
          <p:cNvPr id="8" name="Picture 7">
            <a:extLst>
              <a:ext uri="{FF2B5EF4-FFF2-40B4-BE49-F238E27FC236}">
                <a16:creationId xmlns:a16="http://schemas.microsoft.com/office/drawing/2014/main" id="{FF841E07-FB37-EB49-8DF3-11F5F8069520}"/>
              </a:ext>
            </a:extLst>
          </p:cNvPr>
          <p:cNvPicPr>
            <a:picLocks noChangeAspect="1"/>
          </p:cNvPicPr>
          <p:nvPr/>
        </p:nvPicPr>
        <p:blipFill>
          <a:blip r:embed="rId4"/>
          <a:stretch>
            <a:fillRect/>
          </a:stretch>
        </p:blipFill>
        <p:spPr>
          <a:xfrm>
            <a:off x="6553014" y="-1"/>
            <a:ext cx="5638986" cy="4032407"/>
          </a:xfrm>
          <a:prstGeom prst="rect">
            <a:avLst/>
          </a:prstGeom>
        </p:spPr>
      </p:pic>
      <p:sp>
        <p:nvSpPr>
          <p:cNvPr id="10" name="TextBox 9">
            <a:extLst>
              <a:ext uri="{FF2B5EF4-FFF2-40B4-BE49-F238E27FC236}">
                <a16:creationId xmlns:a16="http://schemas.microsoft.com/office/drawing/2014/main" id="{DDAA6B6F-AEC3-9EDB-07EA-AC9849DD8034}"/>
              </a:ext>
            </a:extLst>
          </p:cNvPr>
          <p:cNvSpPr txBox="1"/>
          <p:nvPr/>
        </p:nvSpPr>
        <p:spPr>
          <a:xfrm>
            <a:off x="9372507" y="5260536"/>
            <a:ext cx="2471836" cy="369332"/>
          </a:xfrm>
          <a:prstGeom prst="rect">
            <a:avLst/>
          </a:prstGeom>
          <a:noFill/>
        </p:spPr>
        <p:txBody>
          <a:bodyPr wrap="square">
            <a:spAutoFit/>
          </a:bodyPr>
          <a:lstStyle/>
          <a:p>
            <a:pPr algn="ctr"/>
            <a:r>
              <a:rPr lang="en-US" sz="1800" dirty="0">
                <a:latin typeface="Abadi" panose="020B0604020104020204" pitchFamily="34" charset="0"/>
              </a:rPr>
              <a:t>And many others…</a:t>
            </a:r>
          </a:p>
        </p:txBody>
      </p:sp>
    </p:spTree>
    <p:extLst>
      <p:ext uri="{BB962C8B-B14F-4D97-AF65-F5344CB8AC3E}">
        <p14:creationId xmlns:p14="http://schemas.microsoft.com/office/powerpoint/2010/main" val="414144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AF32218B-6D8B-6E81-7BE9-B3519AF2C1C6}"/>
              </a:ext>
            </a:extLst>
          </p:cNvPr>
          <p:cNvSpPr txBox="1"/>
          <p:nvPr/>
        </p:nvSpPr>
        <p:spPr>
          <a:xfrm>
            <a:off x="3503761" y="625732"/>
            <a:ext cx="5184475" cy="584775"/>
          </a:xfrm>
          <a:prstGeom prst="rect">
            <a:avLst/>
          </a:prstGeom>
          <a:noFill/>
        </p:spPr>
        <p:txBody>
          <a:bodyPr wrap="square" rtlCol="0">
            <a:spAutoFit/>
          </a:bodyPr>
          <a:lstStyle/>
          <a:p>
            <a:pPr algn="ctr"/>
            <a:r>
              <a:rPr lang="en-US" sz="3200" dirty="0">
                <a:latin typeface="Abadi" panose="020B0604020104020204" pitchFamily="34" charset="0"/>
              </a:rPr>
              <a:t>Projected Growth</a:t>
            </a:r>
          </a:p>
        </p:txBody>
      </p:sp>
      <p:pic>
        <p:nvPicPr>
          <p:cNvPr id="7" name="Picture 6" descr="Graphical user interface, text, application">
            <a:extLst>
              <a:ext uri="{FF2B5EF4-FFF2-40B4-BE49-F238E27FC236}">
                <a16:creationId xmlns:a16="http://schemas.microsoft.com/office/drawing/2014/main" id="{467C5F11-059E-216A-0D8C-641D9038C200}"/>
              </a:ext>
            </a:extLst>
          </p:cNvPr>
          <p:cNvPicPr>
            <a:picLocks noChangeAspect="1"/>
          </p:cNvPicPr>
          <p:nvPr/>
        </p:nvPicPr>
        <p:blipFill rotWithShape="1">
          <a:blip r:embed="rId4">
            <a:extLst>
              <a:ext uri="{28A0092B-C50C-407E-A947-70E740481C1C}">
                <a14:useLocalDpi xmlns:a14="http://schemas.microsoft.com/office/drawing/2010/main" val="0"/>
              </a:ext>
            </a:extLst>
          </a:blip>
          <a:srcRect b="41107"/>
          <a:stretch/>
        </p:blipFill>
        <p:spPr>
          <a:xfrm>
            <a:off x="1935330" y="2055957"/>
            <a:ext cx="8321339" cy="3377682"/>
          </a:xfrm>
          <a:prstGeom prst="rect">
            <a:avLst/>
          </a:prstGeom>
        </p:spPr>
      </p:pic>
    </p:spTree>
    <p:extLst>
      <p:ext uri="{BB962C8B-B14F-4D97-AF65-F5344CB8AC3E}">
        <p14:creationId xmlns:p14="http://schemas.microsoft.com/office/powerpoint/2010/main" val="693174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pic>
        <p:nvPicPr>
          <p:cNvPr id="8" name="Picture 7">
            <a:extLst>
              <a:ext uri="{FF2B5EF4-FFF2-40B4-BE49-F238E27FC236}">
                <a16:creationId xmlns:a16="http://schemas.microsoft.com/office/drawing/2014/main" id="{A4DDCF6B-92CC-BFB3-B618-125E4D4F23F3}"/>
              </a:ext>
            </a:extLst>
          </p:cNvPr>
          <p:cNvPicPr>
            <a:picLocks noChangeAspect="1"/>
          </p:cNvPicPr>
          <p:nvPr/>
        </p:nvPicPr>
        <p:blipFill>
          <a:blip r:embed="rId3"/>
          <a:stretch>
            <a:fillRect/>
          </a:stretch>
        </p:blipFill>
        <p:spPr>
          <a:xfrm>
            <a:off x="5585882" y="2227459"/>
            <a:ext cx="5734850" cy="3296110"/>
          </a:xfrm>
          <a:prstGeom prst="rect">
            <a:avLst/>
          </a:prstGeom>
        </p:spPr>
      </p:pic>
      <p:sp>
        <p:nvSpPr>
          <p:cNvPr id="9" name="TextBox 8">
            <a:extLst>
              <a:ext uri="{FF2B5EF4-FFF2-40B4-BE49-F238E27FC236}">
                <a16:creationId xmlns:a16="http://schemas.microsoft.com/office/drawing/2014/main" id="{3D32164B-6119-499E-C321-57DBD840EB74}"/>
              </a:ext>
            </a:extLst>
          </p:cNvPr>
          <p:cNvSpPr txBox="1"/>
          <p:nvPr/>
        </p:nvSpPr>
        <p:spPr>
          <a:xfrm>
            <a:off x="2192546" y="749656"/>
            <a:ext cx="7806906" cy="584775"/>
          </a:xfrm>
          <a:prstGeom prst="rect">
            <a:avLst/>
          </a:prstGeom>
          <a:noFill/>
        </p:spPr>
        <p:txBody>
          <a:bodyPr wrap="square" rtlCol="0">
            <a:spAutoFit/>
          </a:bodyPr>
          <a:lstStyle/>
          <a:p>
            <a:pPr algn="ctr"/>
            <a:r>
              <a:rPr lang="en-US" sz="3200" dirty="0">
                <a:latin typeface="Abadi" panose="020B0604020104020204" pitchFamily="34" charset="0"/>
              </a:rPr>
              <a:t>Project Framework</a:t>
            </a:r>
          </a:p>
        </p:txBody>
      </p:sp>
      <p:sp>
        <p:nvSpPr>
          <p:cNvPr id="3" name="TextBox 2">
            <a:extLst>
              <a:ext uri="{FF2B5EF4-FFF2-40B4-BE49-F238E27FC236}">
                <a16:creationId xmlns:a16="http://schemas.microsoft.com/office/drawing/2014/main" id="{9D5A8A1B-CE17-7753-AA48-07CF47E0C136}"/>
              </a:ext>
            </a:extLst>
          </p:cNvPr>
          <p:cNvSpPr txBox="1"/>
          <p:nvPr/>
        </p:nvSpPr>
        <p:spPr>
          <a:xfrm>
            <a:off x="871268" y="2536686"/>
            <a:ext cx="3881887" cy="2492990"/>
          </a:xfrm>
          <a:prstGeom prst="rect">
            <a:avLst/>
          </a:prstGeom>
          <a:noFill/>
        </p:spPr>
        <p:txBody>
          <a:bodyPr wrap="square" rtlCol="0">
            <a:spAutoFit/>
          </a:bodyPr>
          <a:lstStyle/>
          <a:p>
            <a:r>
              <a:rPr lang="en-US" sz="2600" dirty="0">
                <a:latin typeface="Abadi" panose="020B0604020104020204" pitchFamily="34" charset="0"/>
              </a:rPr>
              <a:t>Requirements</a:t>
            </a:r>
          </a:p>
          <a:p>
            <a:pPr marL="285750" indent="-285750">
              <a:buFont typeface="Arial" panose="020B0604020202020204" pitchFamily="34" charset="0"/>
              <a:buChar char="•"/>
            </a:pPr>
            <a:r>
              <a:rPr lang="en-US" sz="2600" dirty="0" err="1">
                <a:latin typeface="Abadi" panose="020B0604020104020204" pitchFamily="34" charset="0"/>
              </a:rPr>
              <a:t>Streamlit</a:t>
            </a:r>
            <a:endParaRPr lang="en-US" sz="2600" dirty="0">
              <a:latin typeface="Abadi" panose="020B0604020104020204" pitchFamily="34" charset="0"/>
            </a:endParaRPr>
          </a:p>
          <a:p>
            <a:pPr marL="285750" indent="-285750">
              <a:buFont typeface="Arial" panose="020B0604020202020204" pitchFamily="34" charset="0"/>
              <a:buChar char="•"/>
            </a:pPr>
            <a:r>
              <a:rPr lang="en-US" sz="2600" dirty="0">
                <a:latin typeface="Abadi" panose="020B0604020104020204" pitchFamily="34" charset="0"/>
              </a:rPr>
              <a:t>Pinata</a:t>
            </a:r>
          </a:p>
          <a:p>
            <a:pPr marL="285750" indent="-285750">
              <a:buFont typeface="Arial" panose="020B0604020202020204" pitchFamily="34" charset="0"/>
              <a:buChar char="•"/>
            </a:pPr>
            <a:r>
              <a:rPr lang="en-US" sz="2600" dirty="0">
                <a:latin typeface="Abadi" panose="020B0604020104020204" pitchFamily="34" charset="0"/>
              </a:rPr>
              <a:t>Python</a:t>
            </a:r>
          </a:p>
          <a:p>
            <a:pPr marL="285750" indent="-285750">
              <a:buFont typeface="Arial" panose="020B0604020202020204" pitchFamily="34" charset="0"/>
              <a:buChar char="•"/>
            </a:pPr>
            <a:r>
              <a:rPr lang="en-US" sz="2600" dirty="0">
                <a:latin typeface="Abadi" panose="020B0604020104020204" pitchFamily="34" charset="0"/>
              </a:rPr>
              <a:t>Truffle Suite (Ganache)</a:t>
            </a:r>
          </a:p>
          <a:p>
            <a:pPr marL="285750" indent="-285750">
              <a:buFont typeface="Arial" panose="020B0604020202020204" pitchFamily="34" charset="0"/>
              <a:buChar char="•"/>
            </a:pPr>
            <a:r>
              <a:rPr lang="en-US" sz="2600" dirty="0">
                <a:latin typeface="Abadi" panose="020B0604020104020204" pitchFamily="34" charset="0"/>
              </a:rPr>
              <a:t>Web3 (Solidity)</a:t>
            </a:r>
          </a:p>
        </p:txBody>
      </p:sp>
    </p:spTree>
    <p:extLst>
      <p:ext uri="{BB962C8B-B14F-4D97-AF65-F5344CB8AC3E}">
        <p14:creationId xmlns:p14="http://schemas.microsoft.com/office/powerpoint/2010/main" val="1931213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pic>
        <p:nvPicPr>
          <p:cNvPr id="3" name="Picture 2">
            <a:extLst>
              <a:ext uri="{FF2B5EF4-FFF2-40B4-BE49-F238E27FC236}">
                <a16:creationId xmlns:a16="http://schemas.microsoft.com/office/drawing/2014/main" id="{36DC851E-D434-64F0-D37A-E13540D27BBA}"/>
              </a:ext>
            </a:extLst>
          </p:cNvPr>
          <p:cNvPicPr>
            <a:picLocks noChangeAspect="1"/>
          </p:cNvPicPr>
          <p:nvPr/>
        </p:nvPicPr>
        <p:blipFill>
          <a:blip r:embed="rId3"/>
          <a:stretch>
            <a:fillRect/>
          </a:stretch>
        </p:blipFill>
        <p:spPr>
          <a:xfrm>
            <a:off x="1777503" y="1660336"/>
            <a:ext cx="8636994" cy="4163059"/>
          </a:xfrm>
          <a:prstGeom prst="rect">
            <a:avLst/>
          </a:prstGeom>
        </p:spPr>
      </p:pic>
      <p:sp>
        <p:nvSpPr>
          <p:cNvPr id="2" name="TextBox 1">
            <a:extLst>
              <a:ext uri="{FF2B5EF4-FFF2-40B4-BE49-F238E27FC236}">
                <a16:creationId xmlns:a16="http://schemas.microsoft.com/office/drawing/2014/main" id="{AF32218B-6D8B-6E81-7BE9-B3519AF2C1C6}"/>
              </a:ext>
            </a:extLst>
          </p:cNvPr>
          <p:cNvSpPr txBox="1"/>
          <p:nvPr/>
        </p:nvSpPr>
        <p:spPr>
          <a:xfrm>
            <a:off x="3503761" y="625732"/>
            <a:ext cx="5184475" cy="584775"/>
          </a:xfrm>
          <a:prstGeom prst="rect">
            <a:avLst/>
          </a:prstGeom>
          <a:noFill/>
        </p:spPr>
        <p:txBody>
          <a:bodyPr wrap="square" rtlCol="0">
            <a:spAutoFit/>
          </a:bodyPr>
          <a:lstStyle/>
          <a:p>
            <a:pPr algn="ctr"/>
            <a:r>
              <a:rPr lang="en-US" sz="3200" dirty="0">
                <a:latin typeface="Abadi" panose="020B0604020104020204" pitchFamily="34" charset="0"/>
              </a:rPr>
              <a:t>UI / UX</a:t>
            </a:r>
          </a:p>
        </p:txBody>
      </p:sp>
    </p:spTree>
    <p:extLst>
      <p:ext uri="{BB962C8B-B14F-4D97-AF65-F5344CB8AC3E}">
        <p14:creationId xmlns:p14="http://schemas.microsoft.com/office/powerpoint/2010/main" val="266571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16669-C022-AFE7-2961-E8B131D4E76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1" cy="6857999"/>
          </a:xfrm>
          <a:prstGeom prst="rect">
            <a:avLst/>
          </a:prstGeom>
          <a:effectLst/>
        </p:spPr>
      </p:pic>
      <p:sp>
        <p:nvSpPr>
          <p:cNvPr id="2" name="TextBox 1">
            <a:extLst>
              <a:ext uri="{FF2B5EF4-FFF2-40B4-BE49-F238E27FC236}">
                <a16:creationId xmlns:a16="http://schemas.microsoft.com/office/drawing/2014/main" id="{F01F0356-E177-E18C-8A59-A9A3C6BD8ED2}"/>
              </a:ext>
            </a:extLst>
          </p:cNvPr>
          <p:cNvSpPr txBox="1"/>
          <p:nvPr/>
        </p:nvSpPr>
        <p:spPr>
          <a:xfrm>
            <a:off x="2253670" y="1319000"/>
            <a:ext cx="7869383"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badi" panose="020B0604020104020204" pitchFamily="34" charset="0"/>
                <a:ea typeface="Times New Roman" panose="02020603050405020304" pitchFamily="18" charset="0"/>
                <a:cs typeface="Times New Roman" panose="02020603050405020304" pitchFamily="18" charset="0"/>
              </a:rPr>
              <a:t>View Organizations Page </a:t>
            </a:r>
          </a:p>
          <a:p>
            <a:pPr marL="914400" lvl="1" indent="-457200">
              <a:buFont typeface="Arial" panose="020B0604020202020204" pitchFamily="34" charset="0"/>
              <a:buChar char="•"/>
            </a:pPr>
            <a:r>
              <a:rPr lang="en-US" sz="1600" dirty="0">
                <a:latin typeface="Abadi" panose="020B0604020104020204" pitchFamily="34" charset="0"/>
                <a:ea typeface="Times New Roman" panose="02020603050405020304" pitchFamily="18" charset="0"/>
                <a:cs typeface="Times New Roman" panose="02020603050405020304" pitchFamily="18" charset="0"/>
              </a:rPr>
              <a:t>create interface via </a:t>
            </a:r>
            <a:r>
              <a:rPr lang="en-US" sz="1600" dirty="0" err="1">
                <a:latin typeface="Abadi" panose="020B0604020104020204" pitchFamily="34" charset="0"/>
                <a:ea typeface="Times New Roman" panose="02020603050405020304" pitchFamily="18" charset="0"/>
                <a:cs typeface="Times New Roman" panose="02020603050405020304" pitchFamily="18" charset="0"/>
              </a:rPr>
              <a:t>streamlit</a:t>
            </a:r>
            <a:r>
              <a:rPr lang="en-US" sz="1600" dirty="0">
                <a:latin typeface="Abadi" panose="020B0604020104020204" pitchFamily="34" charset="0"/>
                <a:ea typeface="Times New Roman" panose="02020603050405020304" pitchFamily="18" charset="0"/>
                <a:cs typeface="Times New Roman" panose="02020603050405020304" pitchFamily="18" charset="0"/>
              </a:rPr>
              <a:t> for donors to view “screened” organizations</a:t>
            </a:r>
          </a:p>
          <a:p>
            <a:pPr marL="914400" lvl="1" indent="-457200">
              <a:buFont typeface="Arial" panose="020B0604020202020204" pitchFamily="34" charset="0"/>
              <a:buChar char="•"/>
            </a:pPr>
            <a:endParaRPr lang="en-US" sz="1600" dirty="0">
              <a:latin typeface="Abadi" panose="020B0604020104020204" pitchFamily="34" charset="0"/>
              <a:ea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Abadi" panose="020B0604020104020204" pitchFamily="34" charset="0"/>
                <a:ea typeface="Times New Roman" panose="02020603050405020304" pitchFamily="18" charset="0"/>
                <a:cs typeface="Times New Roman" panose="02020603050405020304" pitchFamily="18" charset="0"/>
              </a:rPr>
              <a:t>Donor to select an organization  </a:t>
            </a:r>
          </a:p>
          <a:p>
            <a:pPr marL="914400" lvl="1" indent="-457200">
              <a:buFont typeface="Arial" panose="020B0604020202020204" pitchFamily="34" charset="0"/>
              <a:buChar char="•"/>
            </a:pPr>
            <a:r>
              <a:rPr lang="en-US" sz="1600" dirty="0">
                <a:latin typeface="Abadi" panose="020B0604020104020204" pitchFamily="34" charset="0"/>
                <a:ea typeface="Times New Roman" panose="02020603050405020304" pitchFamily="18" charset="0"/>
                <a:cs typeface="Times New Roman" panose="02020603050405020304" pitchFamily="18" charset="0"/>
              </a:rPr>
              <a:t>populate items which represent an organizations items</a:t>
            </a:r>
          </a:p>
          <a:p>
            <a:pPr marL="914400" lvl="1" indent="-457200">
              <a:buFont typeface="Arial" panose="020B0604020202020204" pitchFamily="34" charset="0"/>
              <a:buChar char="•"/>
            </a:pPr>
            <a:endParaRPr lang="en-US" sz="1600" dirty="0">
              <a:latin typeface="Abadi" panose="020B0604020104020204" pitchFamily="34" charset="0"/>
              <a:ea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Abadi" panose="020B0604020104020204" pitchFamily="34" charset="0"/>
                <a:ea typeface="Times New Roman" panose="02020603050405020304" pitchFamily="18" charset="0"/>
                <a:cs typeface="Times New Roman" panose="02020603050405020304" pitchFamily="18" charset="0"/>
              </a:rPr>
              <a:t>Donor to select item </a:t>
            </a:r>
          </a:p>
          <a:p>
            <a:pPr marL="914400" lvl="1" indent="-457200">
              <a:buFont typeface="Arial" panose="020B0604020202020204" pitchFamily="34" charset="0"/>
              <a:buChar char="•"/>
            </a:pPr>
            <a:r>
              <a:rPr lang="en-US" sz="1600" dirty="0">
                <a:latin typeface="Abadi" panose="020B0604020104020204" pitchFamily="34" charset="0"/>
                <a:ea typeface="Times New Roman" panose="02020603050405020304" pitchFamily="18" charset="0"/>
                <a:cs typeface="Times New Roman" panose="02020603050405020304" pitchFamily="18" charset="0"/>
              </a:rPr>
              <a:t>which has a set value, to purchase using “Ethereum”</a:t>
            </a:r>
          </a:p>
          <a:p>
            <a:pPr marL="914400" lvl="1" indent="-457200">
              <a:buFont typeface="Arial" panose="020B0604020202020204" pitchFamily="34" charset="0"/>
              <a:buChar char="•"/>
            </a:pPr>
            <a:endParaRPr lang="en-US" sz="1600" dirty="0">
              <a:latin typeface="Abadi" panose="020B0604020104020204" pitchFamily="34"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Abadi" panose="020B0604020104020204" pitchFamily="34" charset="0"/>
                <a:ea typeface="Times New Roman" panose="02020603050405020304" pitchFamily="18" charset="0"/>
                <a:cs typeface="Times New Roman" panose="02020603050405020304" pitchFamily="18" charset="0"/>
              </a:rPr>
              <a:t> Click “Donate”</a:t>
            </a:r>
          </a:p>
          <a:p>
            <a:pPr marL="800100" lvl="1" indent="-342900">
              <a:buFont typeface="Arial" panose="020B0604020202020204" pitchFamily="34" charset="0"/>
              <a:buChar char="•"/>
            </a:pPr>
            <a:r>
              <a:rPr lang="en-US" sz="1600" dirty="0">
                <a:latin typeface="Abadi" panose="020B0604020104020204" pitchFamily="34" charset="0"/>
              </a:rPr>
              <a:t>Mints the NFT and saves image &amp; metadata to https://pinata.cloud </a:t>
            </a:r>
          </a:p>
          <a:p>
            <a:pPr marL="800100" lvl="1" indent="-342900">
              <a:buFont typeface="Arial" panose="020B0604020202020204" pitchFamily="34" charset="0"/>
              <a:buChar char="•"/>
            </a:pPr>
            <a:r>
              <a:rPr lang="en-US" sz="1600" dirty="0">
                <a:latin typeface="Abadi" panose="020B0604020104020204" pitchFamily="34" charset="0"/>
              </a:rPr>
              <a:t>transaction stored on local blockchain</a:t>
            </a:r>
          </a:p>
          <a:p>
            <a:pPr marL="800100" lvl="1" indent="-342900">
              <a:buFont typeface="Arial" panose="020B0604020202020204" pitchFamily="34" charset="0"/>
              <a:buChar char="•"/>
            </a:pPr>
            <a:endParaRPr lang="en-US" sz="1600" dirty="0">
              <a:latin typeface="Abadi" panose="020B0604020104020204" pitchFamily="34"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Abadi" panose="020B0604020104020204" pitchFamily="34" charset="0"/>
                <a:ea typeface="Times New Roman" panose="02020603050405020304" pitchFamily="18" charset="0"/>
                <a:cs typeface="Times New Roman" panose="02020603050405020304" pitchFamily="18" charset="0"/>
              </a:rPr>
              <a:t>Purchased Item to be “minted” and tokenized as NFT</a:t>
            </a:r>
          </a:p>
          <a:p>
            <a:pPr marL="800100" lvl="1" indent="-342900">
              <a:buFont typeface="Arial" panose="020B0604020202020204" pitchFamily="34" charset="0"/>
              <a:buChar char="•"/>
            </a:pPr>
            <a:r>
              <a:rPr lang="en-US" sz="1600" dirty="0">
                <a:latin typeface="Abadi" panose="020B0604020104020204" pitchFamily="34" charset="0"/>
                <a:ea typeface="Times New Roman" panose="02020603050405020304" pitchFamily="18" charset="0"/>
                <a:cs typeface="Times New Roman" panose="02020603050405020304" pitchFamily="18" charset="0"/>
              </a:rPr>
              <a:t>Interplanetary File System</a:t>
            </a:r>
          </a:p>
          <a:p>
            <a:endParaRPr lang="en-US" sz="2400" dirty="0">
              <a:latin typeface="Abadi" panose="020B0604020104020204" pitchFamily="34"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Abadi" panose="020B0604020104020204" pitchFamily="34" charset="0"/>
                <a:ea typeface="Times New Roman" panose="02020603050405020304" pitchFamily="18" charset="0"/>
                <a:cs typeface="Times New Roman" panose="02020603050405020304" pitchFamily="18" charset="0"/>
              </a:rPr>
              <a:t>Generate donation receipt</a:t>
            </a:r>
          </a:p>
        </p:txBody>
      </p:sp>
      <p:sp>
        <p:nvSpPr>
          <p:cNvPr id="3" name="TextBox 2">
            <a:extLst>
              <a:ext uri="{FF2B5EF4-FFF2-40B4-BE49-F238E27FC236}">
                <a16:creationId xmlns:a16="http://schemas.microsoft.com/office/drawing/2014/main" id="{577841AE-E1D4-9A74-C1A1-0B71F61DCB64}"/>
              </a:ext>
            </a:extLst>
          </p:cNvPr>
          <p:cNvSpPr txBox="1"/>
          <p:nvPr/>
        </p:nvSpPr>
        <p:spPr>
          <a:xfrm>
            <a:off x="2314409" y="305557"/>
            <a:ext cx="7747907" cy="707886"/>
          </a:xfrm>
          <a:prstGeom prst="rect">
            <a:avLst/>
          </a:prstGeom>
          <a:noFill/>
        </p:spPr>
        <p:txBody>
          <a:bodyPr wrap="square" rtlCol="0">
            <a:spAutoFit/>
          </a:bodyPr>
          <a:lstStyle/>
          <a:p>
            <a:pPr algn="ctr"/>
            <a:r>
              <a:rPr lang="en-US" sz="4000" dirty="0">
                <a:latin typeface="Abadi" panose="020B0604020104020204" pitchFamily="34" charset="0"/>
              </a:rPr>
              <a:t>Outline</a:t>
            </a:r>
          </a:p>
        </p:txBody>
      </p:sp>
    </p:spTree>
    <p:extLst>
      <p:ext uri="{BB962C8B-B14F-4D97-AF65-F5344CB8AC3E}">
        <p14:creationId xmlns:p14="http://schemas.microsoft.com/office/powerpoint/2010/main" val="3647751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513</Words>
  <Application>Microsoft Office PowerPoint</Application>
  <PresentationFormat>Widescreen</PresentationFormat>
  <Paragraphs>87</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Abadi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 Cortright</dc:creator>
  <cp:lastModifiedBy>Gerald Cortright</cp:lastModifiedBy>
  <cp:revision>1</cp:revision>
  <dcterms:created xsi:type="dcterms:W3CDTF">2022-08-31T03:05:14Z</dcterms:created>
  <dcterms:modified xsi:type="dcterms:W3CDTF">2022-09-02T01:41:24Z</dcterms:modified>
</cp:coreProperties>
</file>